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74" r:id="rId6"/>
    <p:sldId id="275" r:id="rId7"/>
    <p:sldId id="276" r:id="rId8"/>
    <p:sldId id="277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>
        <p:scale>
          <a:sx n="109" d="100"/>
          <a:sy n="109" d="100"/>
        </p:scale>
        <p:origin x="176" y="-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0018B4-9D78-45E3-BF4E-0430CE85DFBC}" type="doc">
      <dgm:prSet loTypeId="urn:microsoft.com/office/officeart/2008/layout/VerticalAccent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EE72726E-601E-41BC-81CA-9E8B1DD442CB}">
      <dgm:prSet phldrT="[Text]"/>
      <dgm:spPr/>
      <dgm:t>
        <a:bodyPr/>
        <a:lstStyle/>
        <a:p>
          <a:r>
            <a:rPr lang="mk-MK" b="1" dirty="0">
              <a:latin typeface="Trebuchet MS" panose="020B0603020202020204" pitchFamily="34" charset="0"/>
            </a:rPr>
            <a:t>Демократски медиумски амбиент</a:t>
          </a:r>
          <a:endParaRPr lang="en-US" b="1" dirty="0">
            <a:latin typeface="Trebuchet MS" panose="020B0603020202020204" pitchFamily="34" charset="0"/>
          </a:endParaRPr>
        </a:p>
      </dgm:t>
    </dgm:pt>
    <dgm:pt modelId="{C73E1C18-8E49-49C6-8C43-8640A2DF3529}" type="parTrans" cxnId="{BC0DD61B-C191-4B0F-BA84-8719280F62F1}">
      <dgm:prSet/>
      <dgm:spPr/>
      <dgm:t>
        <a:bodyPr/>
        <a:lstStyle/>
        <a:p>
          <a:endParaRPr lang="en-US"/>
        </a:p>
      </dgm:t>
    </dgm:pt>
    <dgm:pt modelId="{0F45A00C-3892-4C3D-842F-5A52C75FA008}" type="sibTrans" cxnId="{BC0DD61B-C191-4B0F-BA84-8719280F62F1}">
      <dgm:prSet/>
      <dgm:spPr/>
      <dgm:t>
        <a:bodyPr/>
        <a:lstStyle/>
        <a:p>
          <a:endParaRPr lang="en-US"/>
        </a:p>
      </dgm:t>
    </dgm:pt>
    <dgm:pt modelId="{71B07A1A-9C62-469D-A927-6826AAF2003E}">
      <dgm:prSet phldrT="[Text]"/>
      <dgm:spPr/>
      <dgm:t>
        <a:bodyPr/>
        <a:lstStyle/>
        <a:p>
          <a:r>
            <a:rPr lang="mk-MK" b="1" dirty="0">
              <a:latin typeface="Trebuchet MS" panose="020B0603020202020204" pitchFamily="34" charset="0"/>
            </a:rPr>
            <a:t>Активна транспарентност</a:t>
          </a:r>
          <a:endParaRPr lang="en-US" b="1" dirty="0"/>
        </a:p>
      </dgm:t>
    </dgm:pt>
    <dgm:pt modelId="{42C55CA5-01D7-4F99-8C44-A4426564B4E4}" type="parTrans" cxnId="{C281B9AC-13DF-4A6D-B11E-D0236F32FA11}">
      <dgm:prSet/>
      <dgm:spPr/>
      <dgm:t>
        <a:bodyPr/>
        <a:lstStyle/>
        <a:p>
          <a:endParaRPr lang="en-US"/>
        </a:p>
      </dgm:t>
    </dgm:pt>
    <dgm:pt modelId="{E741346C-75A9-4598-A845-420624C48433}" type="sibTrans" cxnId="{C281B9AC-13DF-4A6D-B11E-D0236F32FA11}">
      <dgm:prSet/>
      <dgm:spPr/>
      <dgm:t>
        <a:bodyPr/>
        <a:lstStyle/>
        <a:p>
          <a:endParaRPr lang="en-US"/>
        </a:p>
      </dgm:t>
    </dgm:pt>
    <dgm:pt modelId="{7B0663C4-94D6-4FD4-B81B-7E4FD0F2D3D5}">
      <dgm:prSet phldrT="[Text]"/>
      <dgm:spPr/>
      <dgm:t>
        <a:bodyPr/>
        <a:lstStyle/>
        <a:p>
          <a:endParaRPr lang="en-US" dirty="0"/>
        </a:p>
      </dgm:t>
    </dgm:pt>
    <dgm:pt modelId="{E1AEC0F0-8865-4091-BC1A-745D8EC59232}" type="parTrans" cxnId="{833BAE83-BFD3-488C-8706-45A5CBB5284C}">
      <dgm:prSet/>
      <dgm:spPr/>
      <dgm:t>
        <a:bodyPr/>
        <a:lstStyle/>
        <a:p>
          <a:endParaRPr lang="en-US"/>
        </a:p>
      </dgm:t>
    </dgm:pt>
    <dgm:pt modelId="{E23659D8-9A82-4140-97B0-318346451A0C}" type="sibTrans" cxnId="{833BAE83-BFD3-488C-8706-45A5CBB5284C}">
      <dgm:prSet/>
      <dgm:spPr/>
      <dgm:t>
        <a:bodyPr/>
        <a:lstStyle/>
        <a:p>
          <a:endParaRPr lang="en-US"/>
        </a:p>
      </dgm:t>
    </dgm:pt>
    <dgm:pt modelId="{870D2406-80E7-4F8A-A463-66A6CF9F875F}">
      <dgm:prSet phldrT="[Text]"/>
      <dgm:spPr/>
      <dgm:t>
        <a:bodyPr/>
        <a:lstStyle/>
        <a:p>
          <a:r>
            <a:rPr lang="mk-MK" b="1" dirty="0">
              <a:latin typeface="Trebuchet MS" panose="020B0603020202020204" pitchFamily="34" charset="0"/>
            </a:rPr>
            <a:t>Пристапност</a:t>
          </a:r>
          <a:endParaRPr lang="en-US" b="1" dirty="0"/>
        </a:p>
      </dgm:t>
    </dgm:pt>
    <dgm:pt modelId="{A55C8873-005E-4019-9E6E-8D82EAF585CF}" type="parTrans" cxnId="{8387583E-1FDF-4616-9949-CDFFCF522AFD}">
      <dgm:prSet/>
      <dgm:spPr/>
      <dgm:t>
        <a:bodyPr/>
        <a:lstStyle/>
        <a:p>
          <a:endParaRPr lang="en-US"/>
        </a:p>
      </dgm:t>
    </dgm:pt>
    <dgm:pt modelId="{14AC5BBD-985F-425F-B78D-A40CD8661A81}" type="sibTrans" cxnId="{8387583E-1FDF-4616-9949-CDFFCF522AFD}">
      <dgm:prSet/>
      <dgm:spPr/>
      <dgm:t>
        <a:bodyPr/>
        <a:lstStyle/>
        <a:p>
          <a:endParaRPr lang="en-US"/>
        </a:p>
      </dgm:t>
    </dgm:pt>
    <dgm:pt modelId="{EE6E81B4-A548-4394-B34B-63DA350D7511}">
      <dgm:prSet phldrT="[Text]"/>
      <dgm:spPr/>
      <dgm:t>
        <a:bodyPr/>
        <a:lstStyle/>
        <a:p>
          <a:endParaRPr lang="en-US" dirty="0"/>
        </a:p>
      </dgm:t>
    </dgm:pt>
    <dgm:pt modelId="{9FB9C566-C88A-4CE4-88A8-F3A7E4A21E06}" type="sibTrans" cxnId="{41384654-C976-41BF-9B6B-78E5D2CC1869}">
      <dgm:prSet/>
      <dgm:spPr/>
      <dgm:t>
        <a:bodyPr/>
        <a:lstStyle/>
        <a:p>
          <a:endParaRPr lang="en-US"/>
        </a:p>
      </dgm:t>
    </dgm:pt>
    <dgm:pt modelId="{F6DE3F4D-0401-4654-B46B-4757E8A11398}" type="parTrans" cxnId="{41384654-C976-41BF-9B6B-78E5D2CC1869}">
      <dgm:prSet/>
      <dgm:spPr/>
      <dgm:t>
        <a:bodyPr/>
        <a:lstStyle/>
        <a:p>
          <a:endParaRPr lang="en-US"/>
        </a:p>
      </dgm:t>
    </dgm:pt>
    <dgm:pt modelId="{E7E47D45-02BF-4C43-8C5F-F9C4C550036F}">
      <dgm:prSet phldrT="[Text]"/>
      <dgm:spPr/>
      <dgm:t>
        <a:bodyPr/>
        <a:lstStyle/>
        <a:p>
          <a:endParaRPr lang="en-US" dirty="0"/>
        </a:p>
      </dgm:t>
    </dgm:pt>
    <dgm:pt modelId="{9BA14F29-82DA-4C31-A3EE-CD8B21965C2D}" type="sibTrans" cxnId="{CAA44497-4D1F-46D2-89DA-6DC3E01D85E5}">
      <dgm:prSet/>
      <dgm:spPr/>
      <dgm:t>
        <a:bodyPr/>
        <a:lstStyle/>
        <a:p>
          <a:endParaRPr lang="en-US"/>
        </a:p>
      </dgm:t>
    </dgm:pt>
    <dgm:pt modelId="{57A88AD5-8A89-4B0E-9F18-9E91DBE75B6B}" type="parTrans" cxnId="{CAA44497-4D1F-46D2-89DA-6DC3E01D85E5}">
      <dgm:prSet/>
      <dgm:spPr/>
      <dgm:t>
        <a:bodyPr/>
        <a:lstStyle/>
        <a:p>
          <a:endParaRPr lang="en-US"/>
        </a:p>
      </dgm:t>
    </dgm:pt>
    <dgm:pt modelId="{9658BDC9-677F-4701-BCF5-C07A65272C56}" type="pres">
      <dgm:prSet presAssocID="{9C0018B4-9D78-45E3-BF4E-0430CE85DFBC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D2722C16-5672-4B61-A216-C45B148F8355}" type="pres">
      <dgm:prSet presAssocID="{E7E47D45-02BF-4C43-8C5F-F9C4C550036F}" presName="parenttextcomposite" presStyleCnt="0"/>
      <dgm:spPr/>
    </dgm:pt>
    <dgm:pt modelId="{4DD371F6-6EDD-47DD-9D0E-629CCF7E17DC}" type="pres">
      <dgm:prSet presAssocID="{E7E47D45-02BF-4C43-8C5F-F9C4C550036F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178553-ACA9-4845-8677-56920C8E6290}" type="pres">
      <dgm:prSet presAssocID="{E7E47D45-02BF-4C43-8C5F-F9C4C550036F}" presName="composite" presStyleCnt="0"/>
      <dgm:spPr/>
    </dgm:pt>
    <dgm:pt modelId="{7E6C6D2E-7A4E-4CA5-B641-ABEC6DB31F38}" type="pres">
      <dgm:prSet presAssocID="{E7E47D45-02BF-4C43-8C5F-F9C4C550036F}" presName="chevron1" presStyleLbl="alignNode1" presStyleIdx="0" presStyleCnt="21"/>
      <dgm:spPr/>
    </dgm:pt>
    <dgm:pt modelId="{1B31A48C-FA13-444E-9EFD-CED91CC96A5B}" type="pres">
      <dgm:prSet presAssocID="{E7E47D45-02BF-4C43-8C5F-F9C4C550036F}" presName="chevron2" presStyleLbl="alignNode1" presStyleIdx="1" presStyleCnt="21"/>
      <dgm:spPr/>
    </dgm:pt>
    <dgm:pt modelId="{DB333056-4A72-49FE-8794-1BA6FA4E4DB6}" type="pres">
      <dgm:prSet presAssocID="{E7E47D45-02BF-4C43-8C5F-F9C4C550036F}" presName="chevron3" presStyleLbl="alignNode1" presStyleIdx="2" presStyleCnt="21"/>
      <dgm:spPr/>
    </dgm:pt>
    <dgm:pt modelId="{EBDC111B-5DED-450D-8AC7-329D45A9499C}" type="pres">
      <dgm:prSet presAssocID="{E7E47D45-02BF-4C43-8C5F-F9C4C550036F}" presName="chevron4" presStyleLbl="alignNode1" presStyleIdx="3" presStyleCnt="21"/>
      <dgm:spPr/>
    </dgm:pt>
    <dgm:pt modelId="{9709F1FC-CBB5-49CC-9158-298C493A6667}" type="pres">
      <dgm:prSet presAssocID="{E7E47D45-02BF-4C43-8C5F-F9C4C550036F}" presName="chevron5" presStyleLbl="alignNode1" presStyleIdx="4" presStyleCnt="21"/>
      <dgm:spPr/>
    </dgm:pt>
    <dgm:pt modelId="{EDDBE81F-ABA7-45A5-8BED-F88C66C23503}" type="pres">
      <dgm:prSet presAssocID="{E7E47D45-02BF-4C43-8C5F-F9C4C550036F}" presName="chevron6" presStyleLbl="alignNode1" presStyleIdx="5" presStyleCnt="21"/>
      <dgm:spPr/>
    </dgm:pt>
    <dgm:pt modelId="{5A6110A6-4345-4378-91E4-9F6DEDAF17A1}" type="pres">
      <dgm:prSet presAssocID="{E7E47D45-02BF-4C43-8C5F-F9C4C550036F}" presName="chevron7" presStyleLbl="alignNode1" presStyleIdx="6" presStyleCnt="21"/>
      <dgm:spPr/>
    </dgm:pt>
    <dgm:pt modelId="{55DDEF80-0D26-42EC-9D55-52863BCD650B}" type="pres">
      <dgm:prSet presAssocID="{E7E47D45-02BF-4C43-8C5F-F9C4C550036F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59EDD3-35A7-47F3-9BBB-29D40FA1AEE9}" type="pres">
      <dgm:prSet presAssocID="{9BA14F29-82DA-4C31-A3EE-CD8B21965C2D}" presName="sibTrans" presStyleCnt="0"/>
      <dgm:spPr/>
    </dgm:pt>
    <dgm:pt modelId="{5139E3B0-50F6-4E94-9F3D-782A63124966}" type="pres">
      <dgm:prSet presAssocID="{EE6E81B4-A548-4394-B34B-63DA350D7511}" presName="parenttextcomposite" presStyleCnt="0"/>
      <dgm:spPr/>
    </dgm:pt>
    <dgm:pt modelId="{C098835D-36E4-4079-8D18-13E8EB5D96B5}" type="pres">
      <dgm:prSet presAssocID="{EE6E81B4-A548-4394-B34B-63DA350D7511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0EB0DD-B85F-44E2-BD7B-606E0B15B0FE}" type="pres">
      <dgm:prSet presAssocID="{EE6E81B4-A548-4394-B34B-63DA350D7511}" presName="composite" presStyleCnt="0"/>
      <dgm:spPr/>
    </dgm:pt>
    <dgm:pt modelId="{28A6674C-FF3A-4FD1-8EDE-27DF4C83A2FC}" type="pres">
      <dgm:prSet presAssocID="{EE6E81B4-A548-4394-B34B-63DA350D7511}" presName="chevron1" presStyleLbl="alignNode1" presStyleIdx="7" presStyleCnt="21"/>
      <dgm:spPr/>
    </dgm:pt>
    <dgm:pt modelId="{CE9275D2-6BBA-4CD5-8428-B5438928B560}" type="pres">
      <dgm:prSet presAssocID="{EE6E81B4-A548-4394-B34B-63DA350D7511}" presName="chevron2" presStyleLbl="alignNode1" presStyleIdx="8" presStyleCnt="21"/>
      <dgm:spPr/>
    </dgm:pt>
    <dgm:pt modelId="{F8ADFF6A-DD54-4E30-83C2-682A6E21B383}" type="pres">
      <dgm:prSet presAssocID="{EE6E81B4-A548-4394-B34B-63DA350D7511}" presName="chevron3" presStyleLbl="alignNode1" presStyleIdx="9" presStyleCnt="21"/>
      <dgm:spPr/>
    </dgm:pt>
    <dgm:pt modelId="{6617C2B4-3F75-4BF6-9A84-C3FDAE9C51D4}" type="pres">
      <dgm:prSet presAssocID="{EE6E81B4-A548-4394-B34B-63DA350D7511}" presName="chevron4" presStyleLbl="alignNode1" presStyleIdx="10" presStyleCnt="21"/>
      <dgm:spPr/>
    </dgm:pt>
    <dgm:pt modelId="{4D4C8469-306B-41F5-BB33-AAC8F0652B86}" type="pres">
      <dgm:prSet presAssocID="{EE6E81B4-A548-4394-B34B-63DA350D7511}" presName="chevron5" presStyleLbl="alignNode1" presStyleIdx="11" presStyleCnt="21"/>
      <dgm:spPr/>
    </dgm:pt>
    <dgm:pt modelId="{6FF96DD2-84F7-4565-A4F8-4560EDC016BD}" type="pres">
      <dgm:prSet presAssocID="{EE6E81B4-A548-4394-B34B-63DA350D7511}" presName="chevron6" presStyleLbl="alignNode1" presStyleIdx="12" presStyleCnt="21"/>
      <dgm:spPr/>
    </dgm:pt>
    <dgm:pt modelId="{B13AFBE1-6B9D-43D8-8BD6-C2B4DDD0FC0F}" type="pres">
      <dgm:prSet presAssocID="{EE6E81B4-A548-4394-B34B-63DA350D7511}" presName="chevron7" presStyleLbl="alignNode1" presStyleIdx="13" presStyleCnt="21"/>
      <dgm:spPr/>
    </dgm:pt>
    <dgm:pt modelId="{6A7446B5-AE64-45C4-91F4-46A63CD389CA}" type="pres">
      <dgm:prSet presAssocID="{EE6E81B4-A548-4394-B34B-63DA350D7511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913C1D-5A94-47ED-912D-E6BBC0696DFA}" type="pres">
      <dgm:prSet presAssocID="{9FB9C566-C88A-4CE4-88A8-F3A7E4A21E06}" presName="sibTrans" presStyleCnt="0"/>
      <dgm:spPr/>
    </dgm:pt>
    <dgm:pt modelId="{C9F28A1A-F14B-4A80-8258-1CAD38654C4D}" type="pres">
      <dgm:prSet presAssocID="{7B0663C4-94D6-4FD4-B81B-7E4FD0F2D3D5}" presName="parenttextcomposite" presStyleCnt="0"/>
      <dgm:spPr/>
    </dgm:pt>
    <dgm:pt modelId="{70E62D28-CBE9-4120-8801-F7CAFAB0D5A8}" type="pres">
      <dgm:prSet presAssocID="{7B0663C4-94D6-4FD4-B81B-7E4FD0F2D3D5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4E61FE-0EC4-4F23-BDAD-89EBFC594FF3}" type="pres">
      <dgm:prSet presAssocID="{7B0663C4-94D6-4FD4-B81B-7E4FD0F2D3D5}" presName="composite" presStyleCnt="0"/>
      <dgm:spPr/>
    </dgm:pt>
    <dgm:pt modelId="{F65D08A2-188A-4CB6-B267-DF46BD10EAED}" type="pres">
      <dgm:prSet presAssocID="{7B0663C4-94D6-4FD4-B81B-7E4FD0F2D3D5}" presName="chevron1" presStyleLbl="alignNode1" presStyleIdx="14" presStyleCnt="21"/>
      <dgm:spPr/>
    </dgm:pt>
    <dgm:pt modelId="{F191ED5F-24DF-4CB7-9A10-35A181A06493}" type="pres">
      <dgm:prSet presAssocID="{7B0663C4-94D6-4FD4-B81B-7E4FD0F2D3D5}" presName="chevron2" presStyleLbl="alignNode1" presStyleIdx="15" presStyleCnt="21"/>
      <dgm:spPr/>
    </dgm:pt>
    <dgm:pt modelId="{D98A3DB8-DEB2-44F6-806C-20CF42B2A0DF}" type="pres">
      <dgm:prSet presAssocID="{7B0663C4-94D6-4FD4-B81B-7E4FD0F2D3D5}" presName="chevron3" presStyleLbl="alignNode1" presStyleIdx="16" presStyleCnt="21"/>
      <dgm:spPr/>
    </dgm:pt>
    <dgm:pt modelId="{5A762742-5ECD-4221-A424-B9FAE0BEE51B}" type="pres">
      <dgm:prSet presAssocID="{7B0663C4-94D6-4FD4-B81B-7E4FD0F2D3D5}" presName="chevron4" presStyleLbl="alignNode1" presStyleIdx="17" presStyleCnt="21"/>
      <dgm:spPr/>
    </dgm:pt>
    <dgm:pt modelId="{147AA2D3-9E02-46AD-B5E4-C1D42A5C919F}" type="pres">
      <dgm:prSet presAssocID="{7B0663C4-94D6-4FD4-B81B-7E4FD0F2D3D5}" presName="chevron5" presStyleLbl="alignNode1" presStyleIdx="18" presStyleCnt="21"/>
      <dgm:spPr/>
    </dgm:pt>
    <dgm:pt modelId="{95597A92-7D43-43EB-A63B-591D10BDBBDF}" type="pres">
      <dgm:prSet presAssocID="{7B0663C4-94D6-4FD4-B81B-7E4FD0F2D3D5}" presName="chevron6" presStyleLbl="alignNode1" presStyleIdx="19" presStyleCnt="21"/>
      <dgm:spPr/>
    </dgm:pt>
    <dgm:pt modelId="{04D86C80-B74E-4477-82BC-8D66D65D3841}" type="pres">
      <dgm:prSet presAssocID="{7B0663C4-94D6-4FD4-B81B-7E4FD0F2D3D5}" presName="chevron7" presStyleLbl="alignNode1" presStyleIdx="20" presStyleCnt="21"/>
      <dgm:spPr/>
    </dgm:pt>
    <dgm:pt modelId="{29D7BDE8-ED6D-4E91-B640-3450F960B7B6}" type="pres">
      <dgm:prSet presAssocID="{7B0663C4-94D6-4FD4-B81B-7E4FD0F2D3D5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3FD0BBD-3058-A64D-8619-B886F4722D25}" type="presOf" srcId="{9C0018B4-9D78-45E3-BF4E-0430CE85DFBC}" destId="{9658BDC9-677F-4701-BCF5-C07A65272C56}" srcOrd="0" destOrd="0" presId="urn:microsoft.com/office/officeart/2008/layout/VerticalAccentList"/>
    <dgm:cxn modelId="{41384654-C976-41BF-9B6B-78E5D2CC1869}" srcId="{9C0018B4-9D78-45E3-BF4E-0430CE85DFBC}" destId="{EE6E81B4-A548-4394-B34B-63DA350D7511}" srcOrd="1" destOrd="0" parTransId="{F6DE3F4D-0401-4654-B46B-4757E8A11398}" sibTransId="{9FB9C566-C88A-4CE4-88A8-F3A7E4A21E06}"/>
    <dgm:cxn modelId="{BC0DD61B-C191-4B0F-BA84-8719280F62F1}" srcId="{E7E47D45-02BF-4C43-8C5F-F9C4C550036F}" destId="{EE72726E-601E-41BC-81CA-9E8B1DD442CB}" srcOrd="0" destOrd="0" parTransId="{C73E1C18-8E49-49C6-8C43-8640A2DF3529}" sibTransId="{0F45A00C-3892-4C3D-842F-5A52C75FA008}"/>
    <dgm:cxn modelId="{CAA44497-4D1F-46D2-89DA-6DC3E01D85E5}" srcId="{9C0018B4-9D78-45E3-BF4E-0430CE85DFBC}" destId="{E7E47D45-02BF-4C43-8C5F-F9C4C550036F}" srcOrd="0" destOrd="0" parTransId="{57A88AD5-8A89-4B0E-9F18-9E91DBE75B6B}" sibTransId="{9BA14F29-82DA-4C31-A3EE-CD8B21965C2D}"/>
    <dgm:cxn modelId="{C281B9AC-13DF-4A6D-B11E-D0236F32FA11}" srcId="{EE6E81B4-A548-4394-B34B-63DA350D7511}" destId="{71B07A1A-9C62-469D-A927-6826AAF2003E}" srcOrd="0" destOrd="0" parTransId="{42C55CA5-01D7-4F99-8C44-A4426564B4E4}" sibTransId="{E741346C-75A9-4598-A845-420624C48433}"/>
    <dgm:cxn modelId="{69F6BDD2-1BC3-0245-BD5D-29424CE86ABF}" type="presOf" srcId="{EE6E81B4-A548-4394-B34B-63DA350D7511}" destId="{C098835D-36E4-4079-8D18-13E8EB5D96B5}" srcOrd="0" destOrd="0" presId="urn:microsoft.com/office/officeart/2008/layout/VerticalAccentList"/>
    <dgm:cxn modelId="{1D166D48-D755-3541-A14E-4D7E14954F3C}" type="presOf" srcId="{EE72726E-601E-41BC-81CA-9E8B1DD442CB}" destId="{55DDEF80-0D26-42EC-9D55-52863BCD650B}" srcOrd="0" destOrd="0" presId="urn:microsoft.com/office/officeart/2008/layout/VerticalAccentList"/>
    <dgm:cxn modelId="{C7C08374-AC0F-9448-AF0D-6F1B28044384}" type="presOf" srcId="{7B0663C4-94D6-4FD4-B81B-7E4FD0F2D3D5}" destId="{70E62D28-CBE9-4120-8801-F7CAFAB0D5A8}" srcOrd="0" destOrd="0" presId="urn:microsoft.com/office/officeart/2008/layout/VerticalAccentList"/>
    <dgm:cxn modelId="{5013A647-50CA-1945-B3B3-F00E0EB1DB99}" type="presOf" srcId="{870D2406-80E7-4F8A-A463-66A6CF9F875F}" destId="{29D7BDE8-ED6D-4E91-B640-3450F960B7B6}" srcOrd="0" destOrd="0" presId="urn:microsoft.com/office/officeart/2008/layout/VerticalAccentList"/>
    <dgm:cxn modelId="{833BAE83-BFD3-488C-8706-45A5CBB5284C}" srcId="{9C0018B4-9D78-45E3-BF4E-0430CE85DFBC}" destId="{7B0663C4-94D6-4FD4-B81B-7E4FD0F2D3D5}" srcOrd="2" destOrd="0" parTransId="{E1AEC0F0-8865-4091-BC1A-745D8EC59232}" sibTransId="{E23659D8-9A82-4140-97B0-318346451A0C}"/>
    <dgm:cxn modelId="{D66AC789-E693-364D-98E9-62D702BF882A}" type="presOf" srcId="{71B07A1A-9C62-469D-A927-6826AAF2003E}" destId="{6A7446B5-AE64-45C4-91F4-46A63CD389CA}" srcOrd="0" destOrd="0" presId="urn:microsoft.com/office/officeart/2008/layout/VerticalAccentList"/>
    <dgm:cxn modelId="{52F7EDD0-F8A9-AF48-8162-4DF7B8A111A8}" type="presOf" srcId="{E7E47D45-02BF-4C43-8C5F-F9C4C550036F}" destId="{4DD371F6-6EDD-47DD-9D0E-629CCF7E17DC}" srcOrd="0" destOrd="0" presId="urn:microsoft.com/office/officeart/2008/layout/VerticalAccentList"/>
    <dgm:cxn modelId="{8387583E-1FDF-4616-9949-CDFFCF522AFD}" srcId="{7B0663C4-94D6-4FD4-B81B-7E4FD0F2D3D5}" destId="{870D2406-80E7-4F8A-A463-66A6CF9F875F}" srcOrd="0" destOrd="0" parTransId="{A55C8873-005E-4019-9E6E-8D82EAF585CF}" sibTransId="{14AC5BBD-985F-425F-B78D-A40CD8661A81}"/>
    <dgm:cxn modelId="{859D894B-EEE8-9B49-93FE-467BAE6F7A22}" type="presParOf" srcId="{9658BDC9-677F-4701-BCF5-C07A65272C56}" destId="{D2722C16-5672-4B61-A216-C45B148F8355}" srcOrd="0" destOrd="0" presId="urn:microsoft.com/office/officeart/2008/layout/VerticalAccentList"/>
    <dgm:cxn modelId="{CC68D379-07E9-5A49-A2C6-379FDDE2F9E6}" type="presParOf" srcId="{D2722C16-5672-4B61-A216-C45B148F8355}" destId="{4DD371F6-6EDD-47DD-9D0E-629CCF7E17DC}" srcOrd="0" destOrd="0" presId="urn:microsoft.com/office/officeart/2008/layout/VerticalAccentList"/>
    <dgm:cxn modelId="{6B64F9A3-73FF-EA41-94CD-081A94C2DD90}" type="presParOf" srcId="{9658BDC9-677F-4701-BCF5-C07A65272C56}" destId="{08178553-ACA9-4845-8677-56920C8E6290}" srcOrd="1" destOrd="0" presId="urn:microsoft.com/office/officeart/2008/layout/VerticalAccentList"/>
    <dgm:cxn modelId="{FED1ADD5-3CA3-DF41-A369-79202E269771}" type="presParOf" srcId="{08178553-ACA9-4845-8677-56920C8E6290}" destId="{7E6C6D2E-7A4E-4CA5-B641-ABEC6DB31F38}" srcOrd="0" destOrd="0" presId="urn:microsoft.com/office/officeart/2008/layout/VerticalAccentList"/>
    <dgm:cxn modelId="{ED5D00AF-74FB-E549-8A96-624C68F5E563}" type="presParOf" srcId="{08178553-ACA9-4845-8677-56920C8E6290}" destId="{1B31A48C-FA13-444E-9EFD-CED91CC96A5B}" srcOrd="1" destOrd="0" presId="urn:microsoft.com/office/officeart/2008/layout/VerticalAccentList"/>
    <dgm:cxn modelId="{CA61D74E-DB38-BD43-AB2E-8A8A95C50E1A}" type="presParOf" srcId="{08178553-ACA9-4845-8677-56920C8E6290}" destId="{DB333056-4A72-49FE-8794-1BA6FA4E4DB6}" srcOrd="2" destOrd="0" presId="urn:microsoft.com/office/officeart/2008/layout/VerticalAccentList"/>
    <dgm:cxn modelId="{28548E6E-D2B9-404C-ABAF-65A563138515}" type="presParOf" srcId="{08178553-ACA9-4845-8677-56920C8E6290}" destId="{EBDC111B-5DED-450D-8AC7-329D45A9499C}" srcOrd="3" destOrd="0" presId="urn:microsoft.com/office/officeart/2008/layout/VerticalAccentList"/>
    <dgm:cxn modelId="{FCF364CC-690A-4349-B04E-D2591E2FD9A6}" type="presParOf" srcId="{08178553-ACA9-4845-8677-56920C8E6290}" destId="{9709F1FC-CBB5-49CC-9158-298C493A6667}" srcOrd="4" destOrd="0" presId="urn:microsoft.com/office/officeart/2008/layout/VerticalAccentList"/>
    <dgm:cxn modelId="{1A8D55EF-7542-FB48-BBEC-31D00F42EE97}" type="presParOf" srcId="{08178553-ACA9-4845-8677-56920C8E6290}" destId="{EDDBE81F-ABA7-45A5-8BED-F88C66C23503}" srcOrd="5" destOrd="0" presId="urn:microsoft.com/office/officeart/2008/layout/VerticalAccentList"/>
    <dgm:cxn modelId="{DF4A0884-EF69-0049-B987-27333049291C}" type="presParOf" srcId="{08178553-ACA9-4845-8677-56920C8E6290}" destId="{5A6110A6-4345-4378-91E4-9F6DEDAF17A1}" srcOrd="6" destOrd="0" presId="urn:microsoft.com/office/officeart/2008/layout/VerticalAccentList"/>
    <dgm:cxn modelId="{92DA9CC4-84BD-C44E-8D2E-546DD1BB3C40}" type="presParOf" srcId="{08178553-ACA9-4845-8677-56920C8E6290}" destId="{55DDEF80-0D26-42EC-9D55-52863BCD650B}" srcOrd="7" destOrd="0" presId="urn:microsoft.com/office/officeart/2008/layout/VerticalAccentList"/>
    <dgm:cxn modelId="{696A50A3-2699-8A4B-9400-703EA82909E1}" type="presParOf" srcId="{9658BDC9-677F-4701-BCF5-C07A65272C56}" destId="{6359EDD3-35A7-47F3-9BBB-29D40FA1AEE9}" srcOrd="2" destOrd="0" presId="urn:microsoft.com/office/officeart/2008/layout/VerticalAccentList"/>
    <dgm:cxn modelId="{90C0B310-09EF-F344-9EE3-1DDC1277A783}" type="presParOf" srcId="{9658BDC9-677F-4701-BCF5-C07A65272C56}" destId="{5139E3B0-50F6-4E94-9F3D-782A63124966}" srcOrd="3" destOrd="0" presId="urn:microsoft.com/office/officeart/2008/layout/VerticalAccentList"/>
    <dgm:cxn modelId="{36938E27-6C93-2E4D-8C3C-02F9023D342C}" type="presParOf" srcId="{5139E3B0-50F6-4E94-9F3D-782A63124966}" destId="{C098835D-36E4-4079-8D18-13E8EB5D96B5}" srcOrd="0" destOrd="0" presId="urn:microsoft.com/office/officeart/2008/layout/VerticalAccentList"/>
    <dgm:cxn modelId="{032D709C-74A5-404D-8C9B-12A0523E1626}" type="presParOf" srcId="{9658BDC9-677F-4701-BCF5-C07A65272C56}" destId="{DA0EB0DD-B85F-44E2-BD7B-606E0B15B0FE}" srcOrd="4" destOrd="0" presId="urn:microsoft.com/office/officeart/2008/layout/VerticalAccentList"/>
    <dgm:cxn modelId="{CC573D55-C753-FF44-8B78-CE2FF1289538}" type="presParOf" srcId="{DA0EB0DD-B85F-44E2-BD7B-606E0B15B0FE}" destId="{28A6674C-FF3A-4FD1-8EDE-27DF4C83A2FC}" srcOrd="0" destOrd="0" presId="urn:microsoft.com/office/officeart/2008/layout/VerticalAccentList"/>
    <dgm:cxn modelId="{92C841C7-A5D3-EC48-85CA-F38388CBB31C}" type="presParOf" srcId="{DA0EB0DD-B85F-44E2-BD7B-606E0B15B0FE}" destId="{CE9275D2-6BBA-4CD5-8428-B5438928B560}" srcOrd="1" destOrd="0" presId="urn:microsoft.com/office/officeart/2008/layout/VerticalAccentList"/>
    <dgm:cxn modelId="{36E00922-961B-8D4A-B172-183D6E32144B}" type="presParOf" srcId="{DA0EB0DD-B85F-44E2-BD7B-606E0B15B0FE}" destId="{F8ADFF6A-DD54-4E30-83C2-682A6E21B383}" srcOrd="2" destOrd="0" presId="urn:microsoft.com/office/officeart/2008/layout/VerticalAccentList"/>
    <dgm:cxn modelId="{7BE71C7F-D5DF-E34D-80F1-13199B1702D4}" type="presParOf" srcId="{DA0EB0DD-B85F-44E2-BD7B-606E0B15B0FE}" destId="{6617C2B4-3F75-4BF6-9A84-C3FDAE9C51D4}" srcOrd="3" destOrd="0" presId="urn:microsoft.com/office/officeart/2008/layout/VerticalAccentList"/>
    <dgm:cxn modelId="{64D5B9CB-3FFA-7A44-96D7-D96B514DBFD2}" type="presParOf" srcId="{DA0EB0DD-B85F-44E2-BD7B-606E0B15B0FE}" destId="{4D4C8469-306B-41F5-BB33-AAC8F0652B86}" srcOrd="4" destOrd="0" presId="urn:microsoft.com/office/officeart/2008/layout/VerticalAccentList"/>
    <dgm:cxn modelId="{B78C8CEC-F49D-0D4F-8A1D-9786FA2702CD}" type="presParOf" srcId="{DA0EB0DD-B85F-44E2-BD7B-606E0B15B0FE}" destId="{6FF96DD2-84F7-4565-A4F8-4560EDC016BD}" srcOrd="5" destOrd="0" presId="urn:microsoft.com/office/officeart/2008/layout/VerticalAccentList"/>
    <dgm:cxn modelId="{5D768073-FBEF-194E-B912-86B471C8F082}" type="presParOf" srcId="{DA0EB0DD-B85F-44E2-BD7B-606E0B15B0FE}" destId="{B13AFBE1-6B9D-43D8-8BD6-C2B4DDD0FC0F}" srcOrd="6" destOrd="0" presId="urn:microsoft.com/office/officeart/2008/layout/VerticalAccentList"/>
    <dgm:cxn modelId="{4A42CB27-720A-4544-813E-2980E000BAC8}" type="presParOf" srcId="{DA0EB0DD-B85F-44E2-BD7B-606E0B15B0FE}" destId="{6A7446B5-AE64-45C4-91F4-46A63CD389CA}" srcOrd="7" destOrd="0" presId="urn:microsoft.com/office/officeart/2008/layout/VerticalAccentList"/>
    <dgm:cxn modelId="{30741FAA-70E0-2F4C-9A02-EB92C5DC0BF2}" type="presParOf" srcId="{9658BDC9-677F-4701-BCF5-C07A65272C56}" destId="{78913C1D-5A94-47ED-912D-E6BBC0696DFA}" srcOrd="5" destOrd="0" presId="urn:microsoft.com/office/officeart/2008/layout/VerticalAccentList"/>
    <dgm:cxn modelId="{BB3AE0E8-1647-F54C-B182-1B3ECBFAFC8F}" type="presParOf" srcId="{9658BDC9-677F-4701-BCF5-C07A65272C56}" destId="{C9F28A1A-F14B-4A80-8258-1CAD38654C4D}" srcOrd="6" destOrd="0" presId="urn:microsoft.com/office/officeart/2008/layout/VerticalAccentList"/>
    <dgm:cxn modelId="{6F5E2597-01C2-6544-B604-61EF4C99648E}" type="presParOf" srcId="{C9F28A1A-F14B-4A80-8258-1CAD38654C4D}" destId="{70E62D28-CBE9-4120-8801-F7CAFAB0D5A8}" srcOrd="0" destOrd="0" presId="urn:microsoft.com/office/officeart/2008/layout/VerticalAccentList"/>
    <dgm:cxn modelId="{18353D3A-4AE6-3942-90B4-1068BA4CB08E}" type="presParOf" srcId="{9658BDC9-677F-4701-BCF5-C07A65272C56}" destId="{2E4E61FE-0EC4-4F23-BDAD-89EBFC594FF3}" srcOrd="7" destOrd="0" presId="urn:microsoft.com/office/officeart/2008/layout/VerticalAccentList"/>
    <dgm:cxn modelId="{36DED24A-A5B7-B648-BA6D-1069D8D79A2C}" type="presParOf" srcId="{2E4E61FE-0EC4-4F23-BDAD-89EBFC594FF3}" destId="{F65D08A2-188A-4CB6-B267-DF46BD10EAED}" srcOrd="0" destOrd="0" presId="urn:microsoft.com/office/officeart/2008/layout/VerticalAccentList"/>
    <dgm:cxn modelId="{CB59951F-27D1-954A-8AB4-77CA9C53BDC8}" type="presParOf" srcId="{2E4E61FE-0EC4-4F23-BDAD-89EBFC594FF3}" destId="{F191ED5F-24DF-4CB7-9A10-35A181A06493}" srcOrd="1" destOrd="0" presId="urn:microsoft.com/office/officeart/2008/layout/VerticalAccentList"/>
    <dgm:cxn modelId="{B8077FCA-94E4-4041-816F-35DB189F95CE}" type="presParOf" srcId="{2E4E61FE-0EC4-4F23-BDAD-89EBFC594FF3}" destId="{D98A3DB8-DEB2-44F6-806C-20CF42B2A0DF}" srcOrd="2" destOrd="0" presId="urn:microsoft.com/office/officeart/2008/layout/VerticalAccentList"/>
    <dgm:cxn modelId="{C0190AB3-3A0F-2545-9A55-6724E89E6E28}" type="presParOf" srcId="{2E4E61FE-0EC4-4F23-BDAD-89EBFC594FF3}" destId="{5A762742-5ECD-4221-A424-B9FAE0BEE51B}" srcOrd="3" destOrd="0" presId="urn:microsoft.com/office/officeart/2008/layout/VerticalAccentList"/>
    <dgm:cxn modelId="{89AE5C99-A385-6542-AEF3-6046130A402B}" type="presParOf" srcId="{2E4E61FE-0EC4-4F23-BDAD-89EBFC594FF3}" destId="{147AA2D3-9E02-46AD-B5E4-C1D42A5C919F}" srcOrd="4" destOrd="0" presId="urn:microsoft.com/office/officeart/2008/layout/VerticalAccentList"/>
    <dgm:cxn modelId="{6CB4C514-077E-2A43-9744-C7514CA6AE17}" type="presParOf" srcId="{2E4E61FE-0EC4-4F23-BDAD-89EBFC594FF3}" destId="{95597A92-7D43-43EB-A63B-591D10BDBBDF}" srcOrd="5" destOrd="0" presId="urn:microsoft.com/office/officeart/2008/layout/VerticalAccentList"/>
    <dgm:cxn modelId="{C3BB014D-1095-1041-86A4-CE1F175754D8}" type="presParOf" srcId="{2E4E61FE-0EC4-4F23-BDAD-89EBFC594FF3}" destId="{04D86C80-B74E-4477-82BC-8D66D65D3841}" srcOrd="6" destOrd="0" presId="urn:microsoft.com/office/officeart/2008/layout/VerticalAccentList"/>
    <dgm:cxn modelId="{F23DC62B-A30A-5B4D-9746-17321D38A972}" type="presParOf" srcId="{2E4E61FE-0EC4-4F23-BDAD-89EBFC594FF3}" destId="{29D7BDE8-ED6D-4E91-B640-3450F960B7B6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D371F6-6EDD-47DD-9D0E-629CCF7E17DC}">
      <dsp:nvSpPr>
        <dsp:cNvPr id="0" name=""/>
        <dsp:cNvSpPr/>
      </dsp:nvSpPr>
      <dsp:spPr>
        <a:xfrm>
          <a:off x="694526" y="1159"/>
          <a:ext cx="6409038" cy="5826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b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>
        <a:off x="694526" y="1159"/>
        <a:ext cx="6409038" cy="582639"/>
      </dsp:txXfrm>
    </dsp:sp>
    <dsp:sp modelId="{7E6C6D2E-7A4E-4CA5-B641-ABEC6DB31F38}">
      <dsp:nvSpPr>
        <dsp:cNvPr id="0" name=""/>
        <dsp:cNvSpPr/>
      </dsp:nvSpPr>
      <dsp:spPr>
        <a:xfrm>
          <a:off x="694526" y="583799"/>
          <a:ext cx="1499715" cy="1186859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31A48C-FA13-444E-9EFD-CED91CC96A5B}">
      <dsp:nvSpPr>
        <dsp:cNvPr id="0" name=""/>
        <dsp:cNvSpPr/>
      </dsp:nvSpPr>
      <dsp:spPr>
        <a:xfrm>
          <a:off x="1595352" y="583799"/>
          <a:ext cx="1499715" cy="1186859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333056-4A72-49FE-8794-1BA6FA4E4DB6}">
      <dsp:nvSpPr>
        <dsp:cNvPr id="0" name=""/>
        <dsp:cNvSpPr/>
      </dsp:nvSpPr>
      <dsp:spPr>
        <a:xfrm>
          <a:off x="2496890" y="583799"/>
          <a:ext cx="1499715" cy="1186859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DC111B-5DED-450D-8AC7-329D45A9499C}">
      <dsp:nvSpPr>
        <dsp:cNvPr id="0" name=""/>
        <dsp:cNvSpPr/>
      </dsp:nvSpPr>
      <dsp:spPr>
        <a:xfrm>
          <a:off x="3397716" y="583799"/>
          <a:ext cx="1499715" cy="1186859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09F1FC-CBB5-49CC-9158-298C493A6667}">
      <dsp:nvSpPr>
        <dsp:cNvPr id="0" name=""/>
        <dsp:cNvSpPr/>
      </dsp:nvSpPr>
      <dsp:spPr>
        <a:xfrm>
          <a:off x="4299255" y="583799"/>
          <a:ext cx="1499715" cy="1186859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DBE81F-ABA7-45A5-8BED-F88C66C23503}">
      <dsp:nvSpPr>
        <dsp:cNvPr id="0" name=""/>
        <dsp:cNvSpPr/>
      </dsp:nvSpPr>
      <dsp:spPr>
        <a:xfrm>
          <a:off x="5200081" y="583799"/>
          <a:ext cx="1499715" cy="1186859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6110A6-4345-4378-91E4-9F6DEDAF17A1}">
      <dsp:nvSpPr>
        <dsp:cNvPr id="0" name=""/>
        <dsp:cNvSpPr/>
      </dsp:nvSpPr>
      <dsp:spPr>
        <a:xfrm>
          <a:off x="6101619" y="583799"/>
          <a:ext cx="1499715" cy="1186859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DDEF80-0D26-42EC-9D55-52863BCD650B}">
      <dsp:nvSpPr>
        <dsp:cNvPr id="0" name=""/>
        <dsp:cNvSpPr/>
      </dsp:nvSpPr>
      <dsp:spPr>
        <a:xfrm>
          <a:off x="694526" y="702485"/>
          <a:ext cx="6492356" cy="9494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3000" b="1" kern="1200" dirty="0">
              <a:latin typeface="Trebuchet MS" panose="020B0603020202020204" pitchFamily="34" charset="0"/>
            </a:rPr>
            <a:t>Демократски медиумски амбиент</a:t>
          </a:r>
          <a:endParaRPr lang="en-US" sz="3000" b="1" kern="1200" dirty="0">
            <a:latin typeface="Trebuchet MS" panose="020B0603020202020204" pitchFamily="34" charset="0"/>
          </a:endParaRPr>
        </a:p>
      </dsp:txBody>
      <dsp:txXfrm>
        <a:off x="694526" y="702485"/>
        <a:ext cx="6492356" cy="949487"/>
      </dsp:txXfrm>
    </dsp:sp>
    <dsp:sp modelId="{C098835D-36E4-4079-8D18-13E8EB5D96B5}">
      <dsp:nvSpPr>
        <dsp:cNvPr id="0" name=""/>
        <dsp:cNvSpPr/>
      </dsp:nvSpPr>
      <dsp:spPr>
        <a:xfrm>
          <a:off x="694526" y="1865076"/>
          <a:ext cx="6409038" cy="5826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b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>
        <a:off x="694526" y="1865076"/>
        <a:ext cx="6409038" cy="582639"/>
      </dsp:txXfrm>
    </dsp:sp>
    <dsp:sp modelId="{28A6674C-FF3A-4FD1-8EDE-27DF4C83A2FC}">
      <dsp:nvSpPr>
        <dsp:cNvPr id="0" name=""/>
        <dsp:cNvSpPr/>
      </dsp:nvSpPr>
      <dsp:spPr>
        <a:xfrm>
          <a:off x="694526" y="2447715"/>
          <a:ext cx="1499715" cy="1186859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9275D2-6BBA-4CD5-8428-B5438928B560}">
      <dsp:nvSpPr>
        <dsp:cNvPr id="0" name=""/>
        <dsp:cNvSpPr/>
      </dsp:nvSpPr>
      <dsp:spPr>
        <a:xfrm>
          <a:off x="1595352" y="2447715"/>
          <a:ext cx="1499715" cy="1186859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ADFF6A-DD54-4E30-83C2-682A6E21B383}">
      <dsp:nvSpPr>
        <dsp:cNvPr id="0" name=""/>
        <dsp:cNvSpPr/>
      </dsp:nvSpPr>
      <dsp:spPr>
        <a:xfrm>
          <a:off x="2496890" y="2447715"/>
          <a:ext cx="1499715" cy="1186859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17C2B4-3F75-4BF6-9A84-C3FDAE9C51D4}">
      <dsp:nvSpPr>
        <dsp:cNvPr id="0" name=""/>
        <dsp:cNvSpPr/>
      </dsp:nvSpPr>
      <dsp:spPr>
        <a:xfrm>
          <a:off x="3397716" y="2447715"/>
          <a:ext cx="1499715" cy="1186859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4C8469-306B-41F5-BB33-AAC8F0652B86}">
      <dsp:nvSpPr>
        <dsp:cNvPr id="0" name=""/>
        <dsp:cNvSpPr/>
      </dsp:nvSpPr>
      <dsp:spPr>
        <a:xfrm>
          <a:off x="4299255" y="2447715"/>
          <a:ext cx="1499715" cy="1186859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F96DD2-84F7-4565-A4F8-4560EDC016BD}">
      <dsp:nvSpPr>
        <dsp:cNvPr id="0" name=""/>
        <dsp:cNvSpPr/>
      </dsp:nvSpPr>
      <dsp:spPr>
        <a:xfrm>
          <a:off x="5200081" y="2447715"/>
          <a:ext cx="1499715" cy="1186859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3AFBE1-6B9D-43D8-8BD6-C2B4DDD0FC0F}">
      <dsp:nvSpPr>
        <dsp:cNvPr id="0" name=""/>
        <dsp:cNvSpPr/>
      </dsp:nvSpPr>
      <dsp:spPr>
        <a:xfrm>
          <a:off x="6101619" y="2447715"/>
          <a:ext cx="1499715" cy="1186859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7446B5-AE64-45C4-91F4-46A63CD389CA}">
      <dsp:nvSpPr>
        <dsp:cNvPr id="0" name=""/>
        <dsp:cNvSpPr/>
      </dsp:nvSpPr>
      <dsp:spPr>
        <a:xfrm>
          <a:off x="694526" y="2566401"/>
          <a:ext cx="6492356" cy="9494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3000" b="1" kern="1200" dirty="0">
              <a:latin typeface="Trebuchet MS" panose="020B0603020202020204" pitchFamily="34" charset="0"/>
            </a:rPr>
            <a:t>Активна транспарентност</a:t>
          </a:r>
          <a:endParaRPr lang="en-US" sz="3000" b="1" kern="1200" dirty="0"/>
        </a:p>
      </dsp:txBody>
      <dsp:txXfrm>
        <a:off x="694526" y="2566401"/>
        <a:ext cx="6492356" cy="949487"/>
      </dsp:txXfrm>
    </dsp:sp>
    <dsp:sp modelId="{70E62D28-CBE9-4120-8801-F7CAFAB0D5A8}">
      <dsp:nvSpPr>
        <dsp:cNvPr id="0" name=""/>
        <dsp:cNvSpPr/>
      </dsp:nvSpPr>
      <dsp:spPr>
        <a:xfrm>
          <a:off x="694526" y="3728992"/>
          <a:ext cx="6409038" cy="5826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b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>
        <a:off x="694526" y="3728992"/>
        <a:ext cx="6409038" cy="582639"/>
      </dsp:txXfrm>
    </dsp:sp>
    <dsp:sp modelId="{F65D08A2-188A-4CB6-B267-DF46BD10EAED}">
      <dsp:nvSpPr>
        <dsp:cNvPr id="0" name=""/>
        <dsp:cNvSpPr/>
      </dsp:nvSpPr>
      <dsp:spPr>
        <a:xfrm>
          <a:off x="694526" y="4311632"/>
          <a:ext cx="1499715" cy="1186859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91ED5F-24DF-4CB7-9A10-35A181A06493}">
      <dsp:nvSpPr>
        <dsp:cNvPr id="0" name=""/>
        <dsp:cNvSpPr/>
      </dsp:nvSpPr>
      <dsp:spPr>
        <a:xfrm>
          <a:off x="1595352" y="4311632"/>
          <a:ext cx="1499715" cy="1186859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8A3DB8-DEB2-44F6-806C-20CF42B2A0DF}">
      <dsp:nvSpPr>
        <dsp:cNvPr id="0" name=""/>
        <dsp:cNvSpPr/>
      </dsp:nvSpPr>
      <dsp:spPr>
        <a:xfrm>
          <a:off x="2496890" y="4311632"/>
          <a:ext cx="1499715" cy="1186859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762742-5ECD-4221-A424-B9FAE0BEE51B}">
      <dsp:nvSpPr>
        <dsp:cNvPr id="0" name=""/>
        <dsp:cNvSpPr/>
      </dsp:nvSpPr>
      <dsp:spPr>
        <a:xfrm>
          <a:off x="3397716" y="4311632"/>
          <a:ext cx="1499715" cy="1186859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7AA2D3-9E02-46AD-B5E4-C1D42A5C919F}">
      <dsp:nvSpPr>
        <dsp:cNvPr id="0" name=""/>
        <dsp:cNvSpPr/>
      </dsp:nvSpPr>
      <dsp:spPr>
        <a:xfrm>
          <a:off x="4299255" y="4311632"/>
          <a:ext cx="1499715" cy="1186859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597A92-7D43-43EB-A63B-591D10BDBBDF}">
      <dsp:nvSpPr>
        <dsp:cNvPr id="0" name=""/>
        <dsp:cNvSpPr/>
      </dsp:nvSpPr>
      <dsp:spPr>
        <a:xfrm>
          <a:off x="5200081" y="4311632"/>
          <a:ext cx="1499715" cy="1186859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D86C80-B74E-4477-82BC-8D66D65D3841}">
      <dsp:nvSpPr>
        <dsp:cNvPr id="0" name=""/>
        <dsp:cNvSpPr/>
      </dsp:nvSpPr>
      <dsp:spPr>
        <a:xfrm>
          <a:off x="6101619" y="4311632"/>
          <a:ext cx="1499715" cy="1186859"/>
        </a:xfrm>
        <a:prstGeom prst="chevron">
          <a:avLst>
            <a:gd name="adj" fmla="val 706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D7BDE8-ED6D-4E91-B640-3450F960B7B6}">
      <dsp:nvSpPr>
        <dsp:cNvPr id="0" name=""/>
        <dsp:cNvSpPr/>
      </dsp:nvSpPr>
      <dsp:spPr>
        <a:xfrm>
          <a:off x="694526" y="4430318"/>
          <a:ext cx="6492356" cy="9494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3000" b="1" kern="1200" dirty="0">
              <a:latin typeface="Trebuchet MS" panose="020B0603020202020204" pitchFamily="34" charset="0"/>
            </a:rPr>
            <a:t>Пристапност</a:t>
          </a:r>
          <a:endParaRPr lang="en-US" sz="3000" b="1" kern="1200" dirty="0"/>
        </a:p>
      </dsp:txBody>
      <dsp:txXfrm>
        <a:off x="694526" y="4430318"/>
        <a:ext cx="6492356" cy="949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8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64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71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3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4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31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44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47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30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4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19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507C1-DB23-4887-913D-67CAEDADF32C}" type="datetimeFigureOut">
              <a:rPr lang="en-US" smtClean="0"/>
              <a:t>5/8/18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321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diagramData" Target="../diagrams/data1.xml"/><Relationship Id="rId5" Type="http://schemas.openxmlformats.org/officeDocument/2006/relationships/diagramLayout" Target="../diagrams/layout1.xml"/><Relationship Id="rId6" Type="http://schemas.openxmlformats.org/officeDocument/2006/relationships/diagramQuickStyle" Target="../diagrams/quickStyle1.xml"/><Relationship Id="rId7" Type="http://schemas.openxmlformats.org/officeDocument/2006/relationships/diagramColors" Target="../diagrams/colors1.xml"/><Relationship Id="rId8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8.png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37269" y="388717"/>
            <a:ext cx="4245428" cy="5551802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mk-MK" sz="2800" b="1" dirty="0"/>
              <a:t>ОТВОРЕНА </a:t>
            </a:r>
            <a:r>
              <a:rPr lang="mk-MK" sz="2800" b="1" dirty="0" smtClean="0"/>
              <a:t>ВЛАДА</a:t>
            </a:r>
            <a:br>
              <a:rPr lang="mk-MK" sz="2800" b="1" dirty="0" smtClean="0"/>
            </a:br>
            <a:r>
              <a:rPr lang="mk-MK" sz="2800" b="1" dirty="0" smtClean="0"/>
              <a:t>Агенда </a:t>
            </a:r>
            <a:r>
              <a:rPr lang="mk-MK" sz="2800" b="1" dirty="0"/>
              <a:t>за унапредување на транспарентноста</a:t>
            </a:r>
            <a:r>
              <a:rPr lang="en-US" sz="2800" dirty="0"/>
              <a:t> </a:t>
            </a:r>
            <a:r>
              <a:rPr lang="mk-MK" sz="2800" b="1" dirty="0" smtClean="0"/>
              <a:t/>
            </a:r>
            <a:br>
              <a:rPr lang="mk-MK" sz="2800" b="1" dirty="0" smtClean="0"/>
            </a:br>
            <a:r>
              <a:rPr lang="mk-MK" sz="2000" dirty="0" smtClean="0"/>
              <a:t/>
            </a:r>
            <a:br>
              <a:rPr lang="mk-MK" sz="2000" dirty="0" smtClean="0"/>
            </a:br>
            <a:r>
              <a:rPr lang="mk-MK" sz="2000" dirty="0" smtClean="0"/>
              <a:t>Влада на Република Македонија</a:t>
            </a:r>
            <a:endParaRPr lang="en-US" sz="2000" dirty="0"/>
          </a:p>
        </p:txBody>
      </p:sp>
      <p:pic>
        <p:nvPicPr>
          <p:cNvPr id="4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7830" y="388717"/>
            <a:ext cx="7628709" cy="7063822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166071" y="5989689"/>
            <a:ext cx="2987824" cy="10978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dirty="0" smtClean="0"/>
              <a:t>   </a:t>
            </a:r>
            <a:br>
              <a:rPr lang="mk-MK" dirty="0" smtClean="0"/>
            </a:br>
            <a:r>
              <a:rPr lang="mk-MK" sz="24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mk-MK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62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6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6200" b="1" dirty="0" smtClean="0">
                <a:solidFill>
                  <a:schemeClr val="tx2">
                    <a:lumMod val="50000"/>
                  </a:schemeClr>
                </a:solidFill>
              </a:rPr>
              <a:t>Скопје, 8-9 мај 2018 година</a:t>
            </a:r>
            <a:br>
              <a:rPr lang="ru-RU" sz="6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mk-MK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mk-MK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67788" y="186259"/>
            <a:ext cx="5564777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dirty="0" smtClean="0"/>
              <a:t> 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mk-MK" dirty="0" smtClean="0"/>
              <a:t/>
            </a:r>
            <a:br>
              <a:rPr lang="mk-MK" dirty="0" smtClean="0"/>
            </a:br>
            <a:r>
              <a:rPr lang="mk-MK" dirty="0" smtClean="0"/>
              <a:t/>
            </a:r>
            <a:br>
              <a:rPr lang="mk-MK" dirty="0" smtClean="0"/>
            </a:br>
            <a:r>
              <a:rPr lang="mk-MK" sz="8000" dirty="0" smtClean="0"/>
              <a:t/>
            </a:r>
            <a:br>
              <a:rPr lang="mk-MK" sz="8000" dirty="0" smtClean="0"/>
            </a:br>
            <a:r>
              <a:rPr lang="mk-MK" sz="80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mk-MK" sz="8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80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8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8000" b="1" dirty="0" smtClean="0">
                <a:solidFill>
                  <a:schemeClr val="tx2">
                    <a:lumMod val="50000"/>
                  </a:schemeClr>
                </a:solidFill>
              </a:rPr>
              <a:t>Конференција</a:t>
            </a:r>
          </a:p>
          <a:p>
            <a:r>
              <a:rPr lang="ru-RU" sz="8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8000" b="1" dirty="0">
                <a:solidFill>
                  <a:schemeClr val="tx2">
                    <a:lumMod val="50000"/>
                  </a:schemeClr>
                </a:solidFill>
              </a:rPr>
              <a:t>„Отворено владино партнерство – дијалог со граѓанските организации за Националниот акциски план 2018-2020“</a:t>
            </a:r>
            <a:br>
              <a:rPr lang="ru-RU" sz="8000" b="1" dirty="0">
                <a:solidFill>
                  <a:schemeClr val="tx2">
                    <a:lumMod val="50000"/>
                  </a:schemeClr>
                </a:solidFill>
              </a:rPr>
            </a:br>
            <a:endParaRPr lang="ru-RU" sz="80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6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6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mk-MK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mk-MK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3395" y="3808094"/>
            <a:ext cx="2730500" cy="273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62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3D4E0EC6-D845-4355-8BD0-81DD92C57163}"/>
              </a:ext>
            </a:extLst>
          </p:cNvPr>
          <p:cNvGraphicFramePr/>
          <p:nvPr>
            <p:extLst/>
          </p:nvPr>
        </p:nvGraphicFramePr>
        <p:xfrm>
          <a:off x="2146852" y="477078"/>
          <a:ext cx="8295861" cy="5499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4742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09D4A871-6DD8-459C-9A79-64BC400BC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508" y="596347"/>
            <a:ext cx="10105292" cy="59104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mk-MK" sz="3300" b="1" dirty="0">
                <a:latin typeface="Trebuchet MS" panose="020B0603020202020204" pitchFamily="34" charset="0"/>
              </a:rPr>
              <a:t>Демократски медиумски </a:t>
            </a:r>
            <a:r>
              <a:rPr lang="mk-MK" sz="3300" b="1" dirty="0" smtClean="0">
                <a:latin typeface="Trebuchet MS" panose="020B0603020202020204" pitchFamily="34" charset="0"/>
              </a:rPr>
              <a:t>амбиент</a:t>
            </a:r>
            <a:endParaRPr lang="en-US" sz="3300" b="1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en-US" sz="3300" b="1" dirty="0">
              <a:latin typeface="Trebuchet MS" panose="020B0603020202020204" pitchFamily="34" charset="0"/>
            </a:endParaRPr>
          </a:p>
          <a:p>
            <a:r>
              <a:rPr lang="mk-MK" sz="2400" dirty="0" smtClean="0">
                <a:latin typeface="Trebuchet MS" panose="020B0603020202020204" pitchFamily="34" charset="0"/>
              </a:rPr>
              <a:t>Укинато </a:t>
            </a:r>
            <a:r>
              <a:rPr lang="mk-MK" sz="2400" dirty="0">
                <a:latin typeface="Trebuchet MS" panose="020B0603020202020204" pitchFamily="34" charset="0"/>
              </a:rPr>
              <a:t>владино рекламирање</a:t>
            </a:r>
          </a:p>
          <a:p>
            <a:pPr marL="0" indent="0">
              <a:buNone/>
            </a:pPr>
            <a:r>
              <a:rPr lang="mk-MK" sz="1900" dirty="0">
                <a:latin typeface="Trebuchet MS" panose="020B0603020202020204" pitchFamily="34" charset="0"/>
              </a:rPr>
              <a:t>(2014: 7</a:t>
            </a:r>
            <a:r>
              <a:rPr lang="en-US" sz="1900" dirty="0">
                <a:latin typeface="Trebuchet MS" panose="020B0603020202020204" pitchFamily="34" charset="0"/>
              </a:rPr>
              <a:t>.</a:t>
            </a:r>
            <a:r>
              <a:rPr lang="mk-MK" sz="1900" dirty="0">
                <a:latin typeface="Trebuchet MS" panose="020B0603020202020204" pitchFamily="34" charset="0"/>
              </a:rPr>
              <a:t>5 мил</a:t>
            </a:r>
            <a:r>
              <a:rPr lang="en-US" sz="1900" dirty="0">
                <a:latin typeface="Trebuchet MS" panose="020B0603020202020204" pitchFamily="34" charset="0"/>
              </a:rPr>
              <a:t>.</a:t>
            </a:r>
            <a:r>
              <a:rPr lang="mk-MK" sz="1900" dirty="0">
                <a:latin typeface="Trebuchet MS" panose="020B0603020202020204" pitchFamily="34" charset="0"/>
              </a:rPr>
              <a:t> евра</a:t>
            </a:r>
            <a:r>
              <a:rPr lang="en-US" sz="1900" dirty="0">
                <a:latin typeface="Trebuchet MS" panose="020B0603020202020204" pitchFamily="34" charset="0"/>
              </a:rPr>
              <a:t>; 2015: 5.5 </a:t>
            </a:r>
            <a:r>
              <a:rPr lang="mk-MK" sz="1900" dirty="0">
                <a:latin typeface="Trebuchet MS" panose="020B0603020202020204" pitchFamily="34" charset="0"/>
              </a:rPr>
              <a:t>милиони евра)</a:t>
            </a:r>
          </a:p>
          <a:p>
            <a:endParaRPr lang="mk-MK" dirty="0">
              <a:latin typeface="Trebuchet MS" panose="020B0603020202020204" pitchFamily="34" charset="0"/>
            </a:endParaRPr>
          </a:p>
          <a:p>
            <a:r>
              <a:rPr lang="mk-MK" sz="2400" dirty="0" smtClean="0">
                <a:latin typeface="Trebuchet MS" panose="020B0603020202020204" pitchFamily="34" charset="0"/>
              </a:rPr>
              <a:t>Демократски </a:t>
            </a:r>
            <a:r>
              <a:rPr lang="mk-MK" sz="2400" dirty="0">
                <a:latin typeface="Trebuchet MS" panose="020B0603020202020204" pitchFamily="34" charset="0"/>
              </a:rPr>
              <a:t>комуникациски сервис </a:t>
            </a:r>
            <a:endParaRPr lang="mk-MK" sz="24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mk-MK" sz="1900" dirty="0" smtClean="0">
                <a:latin typeface="Trebuchet MS" panose="020B0603020202020204" pitchFamily="34" charset="0"/>
              </a:rPr>
              <a:t>(</a:t>
            </a:r>
            <a:r>
              <a:rPr lang="mk-MK" sz="1900" dirty="0">
                <a:latin typeface="Trebuchet MS" panose="020B0603020202020204" pitchFamily="34" charset="0"/>
              </a:rPr>
              <a:t>еднаков пристап кон сите медиуми, новинарите на прво место, навремен и квалитетет одговор, нема странски ПР агенции, нема партиски ПР, протоколи за јавни комуникации, комуникациска стратегија)</a:t>
            </a:r>
          </a:p>
          <a:p>
            <a:endParaRPr lang="mk-MK" sz="1900" dirty="0">
              <a:latin typeface="Trebuchet MS" panose="020B0603020202020204" pitchFamily="34" charset="0"/>
            </a:endParaRPr>
          </a:p>
          <a:p>
            <a:r>
              <a:rPr lang="mk-MK" sz="2400" dirty="0" smtClean="0">
                <a:latin typeface="Trebuchet MS" panose="020B0603020202020204" pitchFamily="34" charset="0"/>
              </a:rPr>
              <a:t>Редовни </a:t>
            </a:r>
            <a:r>
              <a:rPr lang="mk-MK" sz="2400" dirty="0">
                <a:latin typeface="Trebuchet MS" panose="020B0603020202020204" pitchFamily="34" charset="0"/>
              </a:rPr>
              <a:t>неделни владини прес конференции</a:t>
            </a:r>
          </a:p>
          <a:p>
            <a:endParaRPr lang="mk-MK" sz="2400" dirty="0">
              <a:latin typeface="Trebuchet MS" panose="020B0603020202020204" pitchFamily="34" charset="0"/>
            </a:endParaRPr>
          </a:p>
          <a:p>
            <a:r>
              <a:rPr lang="mk-MK" sz="2400" dirty="0" smtClean="0">
                <a:latin typeface="Trebuchet MS" panose="020B0603020202020204" pitchFamily="34" charset="0"/>
              </a:rPr>
              <a:t>Редовно </a:t>
            </a:r>
            <a:r>
              <a:rPr lang="mk-MK" sz="2400" dirty="0">
                <a:latin typeface="Trebuchet MS" panose="020B0603020202020204" pitchFamily="34" charset="0"/>
              </a:rPr>
              <a:t>учество на јавни и медиумски </a:t>
            </a:r>
            <a:r>
              <a:rPr lang="mk-MK" sz="2400" dirty="0" smtClean="0">
                <a:latin typeface="Trebuchet MS" panose="020B0603020202020204" pitchFamily="34" charset="0"/>
              </a:rPr>
              <a:t>дебати</a:t>
            </a:r>
          </a:p>
          <a:p>
            <a:endParaRPr lang="mk-MK" sz="2400" dirty="0">
              <a:latin typeface="Trebuchet MS" panose="020B0603020202020204" pitchFamily="34" charset="0"/>
            </a:endParaRPr>
          </a:p>
          <a:p>
            <a:r>
              <a:rPr lang="mk-MK" sz="2400" dirty="0">
                <a:latin typeface="Trebuchet MS" charset="0"/>
                <a:ea typeface="Trebuchet MS" charset="0"/>
                <a:cs typeface="Trebuchet MS" charset="0"/>
              </a:rPr>
              <a:t>Отворени дебати за измени на законите за медиуми, аудио и аудио визуелни медиумски услуги и за можностите за поддршка на печатените медиуми </a:t>
            </a:r>
            <a:endParaRPr lang="mk-MK" sz="2400" dirty="0">
              <a:latin typeface="Trebuchet MS" charset="0"/>
              <a:ea typeface="Trebuchet MS" charset="0"/>
              <a:cs typeface="Trebuchet MS" charset="0"/>
            </a:endParaRPr>
          </a:p>
          <a:p>
            <a:pPr>
              <a:buFontTx/>
              <a:buChar char="-"/>
            </a:pPr>
            <a:endParaRPr lang="mk-MK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mk-MK" dirty="0">
              <a:latin typeface="Trebuchet MS" panose="020B0603020202020204" pitchFamily="34" charset="0"/>
            </a:endParaRPr>
          </a:p>
          <a:p>
            <a:pPr>
              <a:buFontTx/>
              <a:buChar char="-"/>
            </a:pPr>
            <a:endParaRPr lang="mk-MK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mk-MK" dirty="0">
              <a:latin typeface="Trebuchet MS" panose="020B0603020202020204" pitchFamily="34" charset="0"/>
            </a:endParaRPr>
          </a:p>
          <a:p>
            <a:pPr>
              <a:buFontTx/>
              <a:buChar char="-"/>
            </a:pPr>
            <a:endParaRPr lang="mk-MK" dirty="0">
              <a:latin typeface="Trebuchet MS" panose="020B0603020202020204" pitchFamily="34" charset="0"/>
            </a:endParaRPr>
          </a:p>
          <a:p>
            <a:pPr>
              <a:buFontTx/>
              <a:buChar char="-"/>
            </a:pPr>
            <a:endParaRPr lang="en-US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15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09D4A871-6DD8-459C-9A79-64BC400BC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938" y="596347"/>
            <a:ext cx="10292862" cy="574583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mk-MK" sz="3300" b="1" dirty="0">
                <a:latin typeface="Trebuchet MS" panose="020B0603020202020204" pitchFamily="34" charset="0"/>
              </a:rPr>
              <a:t>Активна транспарентност</a:t>
            </a:r>
            <a:endParaRPr lang="en-US" sz="3300" b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mk-MK" sz="2400" b="1" dirty="0">
              <a:latin typeface="Trebuchet MS" panose="020B0603020202020204" pitchFamily="34" charset="0"/>
            </a:endParaRPr>
          </a:p>
          <a:p>
            <a:r>
              <a:rPr lang="mk-MK" sz="2400" dirty="0" smtClean="0">
                <a:latin typeface="Trebuchet MS" charset="0"/>
                <a:ea typeface="Trebuchet MS" charset="0"/>
                <a:cs typeface="Trebuchet MS" charset="0"/>
              </a:rPr>
              <a:t>Редовно </a:t>
            </a:r>
            <a:r>
              <a:rPr lang="mk-MK" sz="2400" dirty="0">
                <a:latin typeface="Trebuchet MS" charset="0"/>
                <a:ea typeface="Trebuchet MS" charset="0"/>
                <a:cs typeface="Trebuchet MS" charset="0"/>
              </a:rPr>
              <a:t>објавување дневни редови и записници од владините седници</a:t>
            </a:r>
          </a:p>
          <a:p>
            <a:endParaRPr lang="en-US" sz="2400" dirty="0">
              <a:latin typeface="Trebuchet MS" charset="0"/>
              <a:ea typeface="Trebuchet MS" charset="0"/>
              <a:cs typeface="Trebuchet MS" charset="0"/>
            </a:endParaRPr>
          </a:p>
          <a:p>
            <a:r>
              <a:rPr lang="mk-MK" sz="2400" dirty="0" smtClean="0">
                <a:latin typeface="Trebuchet MS" charset="0"/>
                <a:ea typeface="Trebuchet MS" charset="0"/>
                <a:cs typeface="Trebuchet MS" charset="0"/>
              </a:rPr>
              <a:t>Објавување </a:t>
            </a:r>
            <a:r>
              <a:rPr lang="mk-MK" sz="2400" dirty="0">
                <a:latin typeface="Trebuchet MS" charset="0"/>
                <a:ea typeface="Trebuchet MS" charset="0"/>
                <a:cs typeface="Trebuchet MS" charset="0"/>
              </a:rPr>
              <a:t>акти, документи, извештаи, правилници (21 документ) на </a:t>
            </a:r>
            <a:r>
              <a:rPr lang="mk-MK" sz="2400" dirty="0" smtClean="0">
                <a:latin typeface="Trebuchet MS" charset="0"/>
                <a:ea typeface="Trebuchet MS" charset="0"/>
                <a:cs typeface="Trebuchet MS" charset="0"/>
              </a:rPr>
              <a:t>министерствата.</a:t>
            </a:r>
          </a:p>
          <a:p>
            <a:endParaRPr lang="mk-MK" sz="2400" dirty="0">
              <a:latin typeface="Trebuchet MS" charset="0"/>
              <a:ea typeface="Trebuchet MS" charset="0"/>
              <a:cs typeface="Trebuchet MS" charset="0"/>
            </a:endParaRPr>
          </a:p>
          <a:p>
            <a:r>
              <a:rPr lang="mk-MK" sz="2400" dirty="0">
                <a:latin typeface="Trebuchet MS" charset="0"/>
                <a:ea typeface="Trebuchet MS" charset="0"/>
                <a:cs typeface="Trebuchet MS" charset="0"/>
              </a:rPr>
              <a:t>Објавување акти, документи, извештаи, правилници (21 документ) на </a:t>
            </a:r>
            <a:r>
              <a:rPr lang="bg-BG" sz="2400" dirty="0" smtClean="0">
                <a:latin typeface="Trebuchet MS" charset="0"/>
                <a:ea typeface="Trebuchet MS" charset="0"/>
                <a:cs typeface="Trebuchet MS" charset="0"/>
              </a:rPr>
              <a:t>органи </a:t>
            </a:r>
            <a:r>
              <a:rPr lang="bg-BG" sz="2400" dirty="0">
                <a:latin typeface="Trebuchet MS" charset="0"/>
                <a:ea typeface="Trebuchet MS" charset="0"/>
                <a:cs typeface="Trebuchet MS" charset="0"/>
              </a:rPr>
              <a:t>во </a:t>
            </a:r>
            <a:r>
              <a:rPr lang="bg-BG" sz="2400" dirty="0" err="1">
                <a:latin typeface="Trebuchet MS" charset="0"/>
                <a:ea typeface="Trebuchet MS" charset="0"/>
                <a:cs typeface="Trebuchet MS" charset="0"/>
              </a:rPr>
              <a:t>состав</a:t>
            </a:r>
            <a:r>
              <a:rPr lang="bg-BG" sz="2400" dirty="0">
                <a:latin typeface="Trebuchet MS" charset="0"/>
                <a:ea typeface="Trebuchet MS" charset="0"/>
                <a:cs typeface="Trebuchet MS" charset="0"/>
              </a:rPr>
              <a:t> на министерствата, другите органи на </a:t>
            </a:r>
            <a:r>
              <a:rPr lang="bg-BG" sz="2400" dirty="0" err="1" smtClean="0">
                <a:latin typeface="Trebuchet MS" charset="0"/>
                <a:ea typeface="Trebuchet MS" charset="0"/>
                <a:cs typeface="Trebuchet MS" charset="0"/>
              </a:rPr>
              <a:t>државната</a:t>
            </a:r>
            <a:r>
              <a:rPr lang="bg-BG" sz="2400" dirty="0" smtClean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bg-BG" sz="2400" dirty="0">
                <a:latin typeface="Trebuchet MS" charset="0"/>
                <a:ea typeface="Trebuchet MS" charset="0"/>
                <a:cs typeface="Trebuchet MS" charset="0"/>
              </a:rPr>
              <a:t>управа, </a:t>
            </a:r>
            <a:r>
              <a:rPr lang="bg-BG" sz="2400" dirty="0" err="1">
                <a:latin typeface="Trebuchet MS" charset="0"/>
                <a:ea typeface="Trebuchet MS" charset="0"/>
                <a:cs typeface="Trebuchet MS" charset="0"/>
              </a:rPr>
              <a:t>јавните</a:t>
            </a:r>
            <a:r>
              <a:rPr lang="bg-BG" sz="24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bg-BG" sz="2400" dirty="0" err="1">
                <a:latin typeface="Trebuchet MS" charset="0"/>
                <a:ea typeface="Trebuchet MS" charset="0"/>
                <a:cs typeface="Trebuchet MS" charset="0"/>
              </a:rPr>
              <a:t>претпријатија</a:t>
            </a:r>
            <a:r>
              <a:rPr lang="bg-BG" sz="2400" dirty="0">
                <a:latin typeface="Trebuchet MS" charset="0"/>
                <a:ea typeface="Trebuchet MS" charset="0"/>
                <a:cs typeface="Trebuchet MS" charset="0"/>
              </a:rPr>
              <a:t>, агенции, фондови и други </a:t>
            </a:r>
            <a:r>
              <a:rPr lang="bg-BG" sz="2400" dirty="0" smtClean="0">
                <a:latin typeface="Trebuchet MS" charset="0"/>
                <a:ea typeface="Trebuchet MS" charset="0"/>
                <a:cs typeface="Trebuchet MS" charset="0"/>
              </a:rPr>
              <a:t>институции</a:t>
            </a:r>
            <a:r>
              <a:rPr lang="bg-BG" sz="2400" dirty="0">
                <a:latin typeface="Trebuchet MS" charset="0"/>
                <a:ea typeface="Trebuchet MS" charset="0"/>
                <a:cs typeface="Trebuchet MS" charset="0"/>
              </a:rPr>
              <a:t>.</a:t>
            </a:r>
            <a:endParaRPr lang="mk-MK" sz="2400" dirty="0">
              <a:latin typeface="Trebuchet MS" charset="0"/>
              <a:ea typeface="Trebuchet MS" charset="0"/>
              <a:cs typeface="Trebuchet MS" charset="0"/>
            </a:endParaRPr>
          </a:p>
          <a:p>
            <a:endParaRPr lang="mk-MK" sz="2400" dirty="0">
              <a:latin typeface="Trebuchet MS" charset="0"/>
              <a:ea typeface="Trebuchet MS" charset="0"/>
              <a:cs typeface="Trebuchet MS" charset="0"/>
            </a:endParaRPr>
          </a:p>
          <a:p>
            <a:r>
              <a:rPr lang="mk-MK" sz="2400" dirty="0" smtClean="0">
                <a:latin typeface="Trebuchet MS" charset="0"/>
                <a:ea typeface="Trebuchet MS" charset="0"/>
                <a:cs typeface="Trebuchet MS" charset="0"/>
              </a:rPr>
              <a:t>Објавување </a:t>
            </a:r>
            <a:r>
              <a:rPr lang="mk-MK" sz="2400" dirty="0">
                <a:latin typeface="Trebuchet MS" charset="0"/>
                <a:ea typeface="Trebuchet MS" charset="0"/>
                <a:cs typeface="Trebuchet MS" charset="0"/>
              </a:rPr>
              <a:t>на договори склучени преку јавни набавки на електронскиот систем на Бирото за јавни </a:t>
            </a:r>
            <a:r>
              <a:rPr lang="mk-MK" sz="2400" dirty="0" smtClean="0">
                <a:latin typeface="Trebuchet MS" charset="0"/>
                <a:ea typeface="Trebuchet MS" charset="0"/>
                <a:cs typeface="Trebuchet MS" charset="0"/>
              </a:rPr>
              <a:t>набавки- Биро за јавни набавки</a:t>
            </a:r>
            <a:endParaRPr lang="mk-MK" sz="2400" dirty="0">
              <a:latin typeface="Trebuchet MS" charset="0"/>
              <a:ea typeface="Trebuchet MS" charset="0"/>
              <a:cs typeface="Trebuchet MS" charset="0"/>
            </a:endParaRPr>
          </a:p>
          <a:p>
            <a:endParaRPr lang="mk-MK" sz="2400" dirty="0">
              <a:latin typeface="Trebuchet MS" charset="0"/>
              <a:ea typeface="Trebuchet MS" charset="0"/>
              <a:cs typeface="Trebuchet MS" charset="0"/>
            </a:endParaRPr>
          </a:p>
          <a:p>
            <a:r>
              <a:rPr lang="mk-MK" sz="2400" dirty="0" smtClean="0">
                <a:latin typeface="Trebuchet MS" charset="0"/>
                <a:ea typeface="Trebuchet MS" charset="0"/>
                <a:cs typeface="Trebuchet MS" charset="0"/>
              </a:rPr>
              <a:t>Објавување </a:t>
            </a:r>
            <a:r>
              <a:rPr lang="mk-MK" sz="2400" dirty="0">
                <a:latin typeface="Trebuchet MS" charset="0"/>
                <a:ea typeface="Trebuchet MS" charset="0"/>
                <a:cs typeface="Trebuchet MS" charset="0"/>
              </a:rPr>
              <a:t>информации за службените трошоци на </a:t>
            </a:r>
            <a:r>
              <a:rPr lang="mk-MK" sz="2400" dirty="0">
                <a:latin typeface="Trebuchet MS" charset="0"/>
                <a:ea typeface="Trebuchet MS" charset="0"/>
                <a:cs typeface="Trebuchet MS" charset="0"/>
              </a:rPr>
              <a:t>директори и заменици директори на јавните претпријатија, самостојните органи на државната управа, правните лица со јавни овластувања, акционерските друштва во државна сопственост и органите во состав на Министерствата.</a:t>
            </a:r>
            <a:r>
              <a:rPr lang="en-US" sz="24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endParaRPr lang="mk-MK" sz="2400" dirty="0" smtClean="0">
              <a:latin typeface="Trebuchet MS" charset="0"/>
              <a:ea typeface="Trebuchet MS" charset="0"/>
              <a:cs typeface="Trebuchet MS" charset="0"/>
            </a:endParaRPr>
          </a:p>
          <a:p>
            <a:endParaRPr lang="mk-MK" sz="2400" dirty="0">
              <a:latin typeface="Trebuchet MS" charset="0"/>
              <a:ea typeface="Trebuchet MS" charset="0"/>
              <a:cs typeface="Trebuchet MS" charset="0"/>
            </a:endParaRPr>
          </a:p>
          <a:p>
            <a:r>
              <a:rPr lang="mk-MK" sz="2400" dirty="0">
                <a:latin typeface="Trebuchet MS" charset="0"/>
                <a:ea typeface="Trebuchet MS" charset="0"/>
                <a:cs typeface="Trebuchet MS" charset="0"/>
              </a:rPr>
              <a:t>Објавување информации за службените трошоци </a:t>
            </a:r>
            <a:r>
              <a:rPr lang="mk-MK" sz="2400" dirty="0" smtClean="0">
                <a:latin typeface="Trebuchet MS" charset="0"/>
                <a:ea typeface="Trebuchet MS" charset="0"/>
                <a:cs typeface="Trebuchet MS" charset="0"/>
              </a:rPr>
              <a:t>на</a:t>
            </a:r>
          </a:p>
          <a:p>
            <a:endParaRPr lang="mk-MK" sz="2400" dirty="0">
              <a:latin typeface="Trebuchet MS" charset="0"/>
              <a:ea typeface="Trebuchet MS" charset="0"/>
              <a:cs typeface="Trebuchet MS" charset="0"/>
            </a:endParaRPr>
          </a:p>
          <a:p>
            <a:r>
              <a:rPr lang="mk-MK" sz="2400" i="1" dirty="0">
                <a:latin typeface="Trebuchet MS" charset="0"/>
                <a:ea typeface="Trebuchet MS" charset="0"/>
                <a:cs typeface="Trebuchet MS" charset="0"/>
              </a:rPr>
              <a:t>Објавување на Граѓански </a:t>
            </a:r>
            <a:r>
              <a:rPr lang="mk-MK" sz="2400" i="1" dirty="0" smtClean="0">
                <a:latin typeface="Trebuchet MS" charset="0"/>
                <a:ea typeface="Trebuchet MS" charset="0"/>
                <a:cs typeface="Trebuchet MS" charset="0"/>
              </a:rPr>
              <a:t>буџет</a:t>
            </a:r>
            <a:r>
              <a:rPr lang="mk-MK" sz="2400" dirty="0" smtClean="0">
                <a:latin typeface="Trebuchet MS" charset="0"/>
                <a:ea typeface="Trebuchet MS" charset="0"/>
                <a:cs typeface="Trebuchet MS" charset="0"/>
              </a:rPr>
              <a:t>- Министерство за финансии</a:t>
            </a:r>
            <a:br>
              <a:rPr lang="mk-MK" sz="2400" dirty="0" smtClean="0">
                <a:latin typeface="Trebuchet MS" charset="0"/>
                <a:ea typeface="Trebuchet MS" charset="0"/>
                <a:cs typeface="Trebuchet MS" charset="0"/>
              </a:rPr>
            </a:br>
            <a:endParaRPr lang="en-US" sz="1800" dirty="0"/>
          </a:p>
          <a:p>
            <a:r>
              <a:rPr lang="mk-MK" sz="2400" dirty="0" smtClean="0">
                <a:latin typeface="Trebuchet MS" charset="0"/>
                <a:ea typeface="Trebuchet MS" charset="0"/>
                <a:cs typeface="Trebuchet MS" charset="0"/>
              </a:rPr>
              <a:t>Министерството за финансии </a:t>
            </a:r>
            <a:r>
              <a:rPr lang="mk-MK" sz="2400" dirty="0">
                <a:latin typeface="Trebuchet MS" charset="0"/>
                <a:ea typeface="Trebuchet MS" charset="0"/>
                <a:cs typeface="Trebuchet MS" charset="0"/>
              </a:rPr>
              <a:t>о</a:t>
            </a:r>
            <a:r>
              <a:rPr lang="en-US" sz="2400" dirty="0" err="1" smtClean="0">
                <a:latin typeface="Trebuchet MS" charset="0"/>
                <a:ea typeface="Trebuchet MS" charset="0"/>
                <a:cs typeface="Trebuchet MS" charset="0"/>
              </a:rPr>
              <a:t>бјавува</a:t>
            </a:r>
            <a:r>
              <a:rPr lang="en-US" sz="2400" dirty="0" smtClean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sz="2400" dirty="0" err="1">
                <a:latin typeface="Trebuchet MS" charset="0"/>
                <a:ea typeface="Trebuchet MS" charset="0"/>
                <a:cs typeface="Trebuchet MS" charset="0"/>
              </a:rPr>
              <a:t>информации</a:t>
            </a:r>
            <a:r>
              <a:rPr lang="en-US" sz="24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sz="2400" dirty="0" err="1">
                <a:latin typeface="Trebuchet MS" charset="0"/>
                <a:ea typeface="Trebuchet MS" charset="0"/>
                <a:cs typeface="Trebuchet MS" charset="0"/>
              </a:rPr>
              <a:t>за</a:t>
            </a:r>
            <a:r>
              <a:rPr lang="en-US" sz="24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sz="2400" dirty="0" err="1">
                <a:latin typeface="Trebuchet MS" charset="0"/>
                <a:ea typeface="Trebuchet MS" charset="0"/>
                <a:cs typeface="Trebuchet MS" charset="0"/>
              </a:rPr>
              <a:t>извршување</a:t>
            </a:r>
            <a:r>
              <a:rPr lang="en-US" sz="24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sz="2400" dirty="0" err="1">
                <a:latin typeface="Trebuchet MS" charset="0"/>
                <a:ea typeface="Trebuchet MS" charset="0"/>
                <a:cs typeface="Trebuchet MS" charset="0"/>
              </a:rPr>
              <a:t>на</a:t>
            </a:r>
            <a:r>
              <a:rPr lang="en-US" sz="24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sz="2400" dirty="0" err="1">
                <a:latin typeface="Trebuchet MS" charset="0"/>
                <a:ea typeface="Trebuchet MS" charset="0"/>
                <a:cs typeface="Trebuchet MS" charset="0"/>
              </a:rPr>
              <a:t>буџетите</a:t>
            </a:r>
            <a:r>
              <a:rPr lang="en-US" sz="2400" dirty="0">
                <a:latin typeface="Trebuchet MS" charset="0"/>
                <a:ea typeface="Trebuchet MS" charset="0"/>
                <a:cs typeface="Trebuchet MS" charset="0"/>
              </a:rPr>
              <a:t>, </a:t>
            </a:r>
            <a:r>
              <a:rPr lang="en-US" sz="2400" dirty="0" err="1">
                <a:latin typeface="Trebuchet MS" charset="0"/>
                <a:ea typeface="Trebuchet MS" charset="0"/>
                <a:cs typeface="Trebuchet MS" charset="0"/>
              </a:rPr>
              <a:t>доходот</a:t>
            </a:r>
            <a:r>
              <a:rPr lang="en-US" sz="24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sz="2400" dirty="0" err="1">
                <a:latin typeface="Trebuchet MS" charset="0"/>
                <a:ea typeface="Trebuchet MS" charset="0"/>
                <a:cs typeface="Trebuchet MS" charset="0"/>
              </a:rPr>
              <a:t>на</a:t>
            </a:r>
            <a:r>
              <a:rPr lang="en-US" sz="24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sz="2400" dirty="0" err="1">
                <a:latin typeface="Trebuchet MS" charset="0"/>
                <a:ea typeface="Trebuchet MS" charset="0"/>
                <a:cs typeface="Trebuchet MS" charset="0"/>
              </a:rPr>
              <a:t>граѓаните</a:t>
            </a:r>
            <a:r>
              <a:rPr lang="en-US" sz="24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sz="2400" dirty="0" err="1">
                <a:latin typeface="Trebuchet MS" charset="0"/>
                <a:ea typeface="Trebuchet MS" charset="0"/>
                <a:cs typeface="Trebuchet MS" charset="0"/>
              </a:rPr>
              <a:t>и</a:t>
            </a:r>
            <a:r>
              <a:rPr lang="en-US" sz="24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sz="2400" dirty="0" err="1">
                <a:latin typeface="Trebuchet MS" charset="0"/>
                <a:ea typeface="Trebuchet MS" charset="0"/>
                <a:cs typeface="Trebuchet MS" charset="0"/>
              </a:rPr>
              <a:t>доспеани</a:t>
            </a:r>
            <a:r>
              <a:rPr lang="en-US" sz="24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sz="2400" dirty="0" err="1">
                <a:latin typeface="Trebuchet MS" charset="0"/>
                <a:ea typeface="Trebuchet MS" charset="0"/>
                <a:cs typeface="Trebuchet MS" charset="0"/>
              </a:rPr>
              <a:t>и</a:t>
            </a:r>
            <a:r>
              <a:rPr lang="en-US" sz="24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sz="2400" dirty="0" err="1">
                <a:latin typeface="Trebuchet MS" charset="0"/>
                <a:ea typeface="Trebuchet MS" charset="0"/>
                <a:cs typeface="Trebuchet MS" charset="0"/>
              </a:rPr>
              <a:t>неплатени</a:t>
            </a:r>
            <a:r>
              <a:rPr lang="en-US" sz="24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sz="2400" dirty="0" err="1" smtClean="0">
                <a:latin typeface="Trebuchet MS" charset="0"/>
                <a:ea typeface="Trebuchet MS" charset="0"/>
                <a:cs typeface="Trebuchet MS" charset="0"/>
              </a:rPr>
              <a:t>обврски</a:t>
            </a:r>
            <a:r>
              <a:rPr lang="mk-MK" sz="2400" dirty="0">
                <a:latin typeface="Trebuchet MS" charset="0"/>
                <a:ea typeface="Trebuchet MS" charset="0"/>
                <a:cs typeface="Trebuchet MS" charset="0"/>
              </a:rPr>
              <a:t>.</a:t>
            </a:r>
            <a:endParaRPr lang="mk-MK" sz="2400" dirty="0">
              <a:latin typeface="Trebuchet MS" charset="0"/>
              <a:ea typeface="Trebuchet MS" charset="0"/>
              <a:cs typeface="Trebuchet MS" charset="0"/>
            </a:endParaRPr>
          </a:p>
          <a:p>
            <a:pPr marL="0" indent="0">
              <a:buNone/>
            </a:pPr>
            <a:endParaRPr lang="mk-MK" sz="2400" b="1" dirty="0">
              <a:latin typeface="Trebuchet MS" panose="020B0603020202020204" pitchFamily="34" charset="0"/>
            </a:endParaRPr>
          </a:p>
          <a:p>
            <a:pPr>
              <a:buFontTx/>
              <a:buChar char="-"/>
            </a:pPr>
            <a:endParaRPr lang="mk-MK" sz="2400" dirty="0">
              <a:latin typeface="Trebuchet MS" panose="020B0603020202020204" pitchFamily="34" charset="0"/>
            </a:endParaRPr>
          </a:p>
          <a:p>
            <a:pPr>
              <a:buFontTx/>
              <a:buChar char="-"/>
            </a:pPr>
            <a:endParaRPr lang="en-US" sz="2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21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9DE0BD9-6E0C-4524-B3CB-7BB84D1235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1105" y="499080"/>
            <a:ext cx="4011095" cy="61620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CE5CC2DD-3EB1-4B81-B16D-66CD2B078E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3580" y="735616"/>
            <a:ext cx="3667506" cy="5779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47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98FD307-044F-4EE8-9EFE-B09108619B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661323"/>
            <a:ext cx="6092422" cy="604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4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  <p:sp>
        <p:nvSpPr>
          <p:cNvPr id="6" name="Content Placeholder 4">
            <a:extLst>
              <a:ext uri="{FF2B5EF4-FFF2-40B4-BE49-F238E27FC236}">
                <a16:creationId xmlns:a16="http://schemas.microsoft.com/office/drawing/2014/main" xmlns="" id="{09D4A871-6DD8-459C-9A79-64BC400BC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432" y="680624"/>
            <a:ext cx="10304584" cy="54963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mk-MK" sz="2600" b="1" dirty="0" smtClean="0">
                <a:latin typeface="Trebuchet MS" panose="020B0603020202020204" pitchFamily="34" charset="0"/>
              </a:rPr>
              <a:t>Пристапност</a:t>
            </a:r>
          </a:p>
          <a:p>
            <a:pPr marL="0" indent="0">
              <a:buNone/>
            </a:pPr>
            <a:endParaRPr lang="en-US" sz="1800" b="1" dirty="0">
              <a:latin typeface="Trebuchet MS" panose="020B0603020202020204" pitchFamily="34" charset="0"/>
            </a:endParaRPr>
          </a:p>
          <a:p>
            <a:r>
              <a:rPr lang="mk-MK" sz="1800" dirty="0" smtClean="0">
                <a:latin typeface="Trebuchet MS" charset="0"/>
                <a:ea typeface="Trebuchet MS" charset="0"/>
                <a:cs typeface="Trebuchet MS" charset="0"/>
              </a:rPr>
              <a:t>Декласификација </a:t>
            </a:r>
            <a:r>
              <a:rPr lang="mk-MK" sz="1800" dirty="0">
                <a:latin typeface="Trebuchet MS" charset="0"/>
                <a:ea typeface="Trebuchet MS" charset="0"/>
                <a:cs typeface="Trebuchet MS" charset="0"/>
              </a:rPr>
              <a:t>на информации</a:t>
            </a:r>
          </a:p>
          <a:p>
            <a:endParaRPr lang="en-US" sz="1800" dirty="0">
              <a:latin typeface="Trebuchet MS" charset="0"/>
              <a:ea typeface="Trebuchet MS" charset="0"/>
              <a:cs typeface="Trebuchet MS" charset="0"/>
            </a:endParaRPr>
          </a:p>
          <a:p>
            <a:r>
              <a:rPr lang="mk-MK" sz="1800" dirty="0" smtClean="0">
                <a:latin typeface="Trebuchet MS" charset="0"/>
                <a:ea typeface="Trebuchet MS" charset="0"/>
                <a:cs typeface="Trebuchet MS" charset="0"/>
              </a:rPr>
              <a:t>Измени </a:t>
            </a:r>
            <a:r>
              <a:rPr lang="mk-MK" sz="1800" dirty="0">
                <a:latin typeface="Trebuchet MS" charset="0"/>
                <a:ea typeface="Trebuchet MS" charset="0"/>
                <a:cs typeface="Trebuchet MS" charset="0"/>
              </a:rPr>
              <a:t>на Законот за слободен пристап до информации од јавен карактер</a:t>
            </a:r>
          </a:p>
          <a:p>
            <a:endParaRPr lang="mk-MK" sz="1800" dirty="0">
              <a:latin typeface="Trebuchet MS" charset="0"/>
              <a:ea typeface="Trebuchet MS" charset="0"/>
              <a:cs typeface="Trebuchet MS" charset="0"/>
            </a:endParaRPr>
          </a:p>
          <a:p>
            <a:r>
              <a:rPr lang="mk-MK" sz="1800" dirty="0">
                <a:latin typeface="Trebuchet MS" charset="0"/>
                <a:ea typeface="Trebuchet MS" charset="0"/>
                <a:cs typeface="Trebuchet MS" charset="0"/>
              </a:rPr>
              <a:t>Бесплатни услуги од Централниот регистар и Агенцијата за катастар на недвижности за истражувачко новинарство </a:t>
            </a:r>
            <a:endParaRPr lang="mk-MK" sz="1800" dirty="0" smtClean="0">
              <a:latin typeface="Trebuchet MS" charset="0"/>
              <a:ea typeface="Trebuchet MS" charset="0"/>
              <a:cs typeface="Trebuchet MS" charset="0"/>
            </a:endParaRPr>
          </a:p>
          <a:p>
            <a:endParaRPr lang="mk-MK" sz="1800" dirty="0">
              <a:latin typeface="Trebuchet MS" charset="0"/>
              <a:ea typeface="Trebuchet MS" charset="0"/>
              <a:cs typeface="Trebuchet MS" charset="0"/>
            </a:endParaRPr>
          </a:p>
          <a:p>
            <a:r>
              <a:rPr lang="mk-MK" sz="1800" dirty="0" smtClean="0">
                <a:latin typeface="Trebuchet MS" charset="0"/>
                <a:ea typeface="Trebuchet MS" charset="0"/>
                <a:cs typeface="Trebuchet MS" charset="0"/>
              </a:rPr>
              <a:t>Продолжување </a:t>
            </a:r>
            <a:r>
              <a:rPr lang="mk-MK" sz="1800" dirty="0">
                <a:latin typeface="Trebuchet MS" charset="0"/>
                <a:ea typeface="Trebuchet MS" charset="0"/>
                <a:cs typeface="Trebuchet MS" charset="0"/>
              </a:rPr>
              <a:t>на рокот за коментирање законски решенија на ЕНЕР од 10 на 20 дена</a:t>
            </a:r>
          </a:p>
          <a:p>
            <a:endParaRPr lang="en-US" sz="1800" dirty="0">
              <a:latin typeface="Trebuchet MS" charset="0"/>
              <a:ea typeface="Trebuchet MS" charset="0"/>
              <a:cs typeface="Trebuchet MS" charset="0"/>
            </a:endParaRPr>
          </a:p>
          <a:p>
            <a:r>
              <a:rPr lang="mk-MK" sz="1800" dirty="0" smtClean="0">
                <a:latin typeface="Trebuchet MS" charset="0"/>
                <a:ea typeface="Trebuchet MS" charset="0"/>
                <a:cs typeface="Trebuchet MS" charset="0"/>
              </a:rPr>
              <a:t>Адресар </a:t>
            </a:r>
            <a:r>
              <a:rPr lang="mk-MK" sz="1800" dirty="0">
                <a:latin typeface="Trebuchet MS" charset="0"/>
                <a:ea typeface="Trebuchet MS" charset="0"/>
                <a:cs typeface="Trebuchet MS" charset="0"/>
              </a:rPr>
              <a:t>на граѓански органзиации и воспоставување механизми на системска консултација на релација Влада-ГО</a:t>
            </a:r>
            <a:r>
              <a:rPr lang="en-US" sz="1800" dirty="0" smtClean="0">
                <a:latin typeface="Trebuchet MS" charset="0"/>
                <a:ea typeface="Trebuchet MS" charset="0"/>
                <a:cs typeface="Trebuchet MS" charset="0"/>
              </a:rPr>
              <a:t>;</a:t>
            </a:r>
            <a:endParaRPr lang="mk-MK" sz="1800" dirty="0" smtClean="0">
              <a:latin typeface="Trebuchet MS" charset="0"/>
              <a:ea typeface="Trebuchet MS" charset="0"/>
              <a:cs typeface="Trebuchet MS" charset="0"/>
            </a:endParaRPr>
          </a:p>
          <a:p>
            <a:endParaRPr lang="mk-MK" sz="1800" dirty="0">
              <a:latin typeface="Trebuchet MS" charset="0"/>
              <a:ea typeface="Trebuchet MS" charset="0"/>
              <a:cs typeface="Trebuchet MS" charset="0"/>
            </a:endParaRPr>
          </a:p>
          <a:p>
            <a:r>
              <a:rPr lang="mk-MK" sz="1800" dirty="0">
                <a:latin typeface="Trebuchet MS" charset="0"/>
                <a:ea typeface="Trebuchet MS" charset="0"/>
                <a:cs typeface="Trebuchet MS" charset="0"/>
              </a:rPr>
              <a:t>Владата спроведе серија на консултативни средби со граѓански и медиумски организации за досега спроведените активности во рамки на Агендата за транспарентност, а сите </a:t>
            </a:r>
            <a:r>
              <a:rPr lang="mk-MK" sz="1800" dirty="0" smtClean="0">
                <a:latin typeface="Trebuchet MS" charset="0"/>
                <a:ea typeface="Trebuchet MS" charset="0"/>
                <a:cs typeface="Trebuchet MS" charset="0"/>
              </a:rPr>
              <a:t>предлози </a:t>
            </a:r>
            <a:r>
              <a:rPr lang="mk-MK" sz="1800" dirty="0">
                <a:latin typeface="Trebuchet MS" charset="0"/>
                <a:ea typeface="Trebuchet MS" charset="0"/>
                <a:cs typeface="Trebuchet MS" charset="0"/>
              </a:rPr>
              <a:t>за нејзино унапредување се земени предвид при преземање на идни чекори.</a:t>
            </a:r>
            <a:endParaRPr lang="en-US" sz="1800" dirty="0">
              <a:latin typeface="Trebuchet MS" charset="0"/>
              <a:ea typeface="Trebuchet MS" charset="0"/>
              <a:cs typeface="Trebuchet MS" charset="0"/>
            </a:endParaRPr>
          </a:p>
          <a:p>
            <a:pPr marL="0" indent="0">
              <a:buNone/>
            </a:pPr>
            <a:endParaRPr lang="mk-MK" sz="18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mk-MK" sz="1800" b="1" dirty="0">
              <a:latin typeface="Trebuchet MS" panose="020B0603020202020204" pitchFamily="34" charset="0"/>
            </a:endParaRPr>
          </a:p>
          <a:p>
            <a:pPr>
              <a:buFontTx/>
              <a:buChar char="-"/>
            </a:pPr>
            <a:endParaRPr lang="mk-MK" sz="1800" dirty="0">
              <a:latin typeface="Trebuchet MS" panose="020B0603020202020204" pitchFamily="34" charset="0"/>
            </a:endParaRPr>
          </a:p>
          <a:p>
            <a:pPr>
              <a:buFontTx/>
              <a:buChar char="-"/>
            </a:pPr>
            <a:endParaRPr lang="en-US" sz="1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6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xmlns="" id="{058EB1D9-FADA-4DFC-BE54-786148D9B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2223052"/>
            <a:ext cx="3855720" cy="2157884"/>
          </a:xfrm>
        </p:spPr>
        <p:txBody>
          <a:bodyPr>
            <a:normAutofit fontScale="90000"/>
          </a:bodyPr>
          <a:lstStyle/>
          <a:p>
            <a:r>
              <a:rPr lang="mk-MK" sz="4400" b="1" dirty="0"/>
              <a:t/>
            </a:r>
            <a:br>
              <a:rPr lang="mk-MK" sz="4400" b="1" dirty="0"/>
            </a:br>
            <a:r>
              <a:rPr lang="mk-MK" sz="4400" b="1" dirty="0">
                <a:latin typeface="Trebuchet MS" panose="020B0603020202020204" pitchFamily="34" charset="0"/>
              </a:rPr>
              <a:t>ПРЕДИЗВИЦИ и МОЖНОСТИ</a:t>
            </a:r>
            <a:endParaRPr lang="en-US" sz="4400" b="1" dirty="0">
              <a:latin typeface="Trebuchet MS" panose="020B0603020202020204" pitchFamily="34" charset="0"/>
            </a:endParaRP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xmlns="" id="{4ECCFA0E-D728-402B-9A69-8FEB9990E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3215" y="1390650"/>
            <a:ext cx="5631180" cy="5175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mk-MK" dirty="0">
                <a:latin typeface="Trebuchet MS" panose="020B0603020202020204" pitchFamily="34" charset="0"/>
              </a:rPr>
              <a:t>Прибирање информации за мислењето и ставовите на јавноста и на одделните целни групи и заедници</a:t>
            </a:r>
            <a:r>
              <a:rPr lang="en-US" dirty="0">
                <a:latin typeface="Trebuchet MS" panose="020B0603020202020204" pitchFamily="34" charset="0"/>
              </a:rPr>
              <a:t>;</a:t>
            </a:r>
            <a:endParaRPr lang="mk-MK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mk-MK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mk-MK" dirty="0">
                <a:latin typeface="Trebuchet MS" panose="020B0603020202020204" pitchFamily="34" charset="0"/>
              </a:rPr>
              <a:t>Воспоставување редовни и ефикасни канали за комуникација и консултација со различни заедници, целни групи и чинители</a:t>
            </a:r>
            <a:r>
              <a:rPr lang="en-US" dirty="0">
                <a:latin typeface="Trebuchet MS" panose="020B0603020202020204" pitchFamily="34" charset="0"/>
              </a:rPr>
              <a:t>;</a:t>
            </a:r>
          </a:p>
          <a:p>
            <a:pPr marL="0" indent="0">
              <a:buNone/>
            </a:pPr>
            <a:endParaRPr lang="en-US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mk-MK" dirty="0">
                <a:latin typeface="Trebuchet MS" panose="020B0603020202020204" pitchFamily="34" charset="0"/>
              </a:rPr>
              <a:t>Нови партнерски иницијативи на релација </a:t>
            </a:r>
            <a:r>
              <a:rPr lang="en-US" dirty="0">
                <a:latin typeface="Trebuchet MS" panose="020B0603020202020204" pitchFamily="34" charset="0"/>
              </a:rPr>
              <a:t> </a:t>
            </a:r>
            <a:r>
              <a:rPr lang="mk-MK" dirty="0">
                <a:latin typeface="Trebuchet MS" panose="020B0603020202020204" pitchFamily="34" charset="0"/>
              </a:rPr>
              <a:t>граѓанско општество – институции</a:t>
            </a:r>
            <a:r>
              <a:rPr lang="en-US" dirty="0">
                <a:latin typeface="Trebuchet MS" panose="020B0603020202020204" pitchFamily="34" charset="0"/>
              </a:rPr>
              <a:t>;</a:t>
            </a:r>
          </a:p>
          <a:p>
            <a:pPr marL="0" indent="0">
              <a:buNone/>
            </a:pPr>
            <a:endParaRPr lang="en-US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en-US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en-US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en-US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88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  <p:pic>
        <p:nvPicPr>
          <p:cNvPr id="6" name="Content Placeholder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4584" y="-415512"/>
            <a:ext cx="7560840" cy="748698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7776" y="2543234"/>
            <a:ext cx="279647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282" y="4711610"/>
            <a:ext cx="2730500" cy="273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89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371</Words>
  <Application>Microsoft Macintosh PowerPoint</Application>
  <PresentationFormat>Widescreen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Trebuchet MS</vt:lpstr>
      <vt:lpstr>Arial</vt:lpstr>
      <vt:lpstr>Office Theme</vt:lpstr>
      <vt:lpstr>      ОТВОРЕНА ВЛАДА Агенда за унапредување на транспарентноста   Влада на Република Македонија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ПРЕДИЗВИЦИ и МОЖНОСТИ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Gordana Dimitrovska</dc:creator>
  <cp:lastModifiedBy>Ilija Zhupanoski</cp:lastModifiedBy>
  <cp:revision>11</cp:revision>
  <dcterms:created xsi:type="dcterms:W3CDTF">2018-04-30T10:32:30Z</dcterms:created>
  <dcterms:modified xsi:type="dcterms:W3CDTF">2018-05-08T11:40:23Z</dcterms:modified>
</cp:coreProperties>
</file>