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0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0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04.xml" ContentType="application/vnd.openxmlformats-officedocument.presentationml.tags+xml"/>
  <Override PartName="/ppt/notesSlides/notesSlide12.xml" ContentType="application/vnd.openxmlformats-officedocument.presentationml.notesSlide+xml"/>
  <Override PartName="/ppt/tags/tag105.xml" ContentType="application/vnd.openxmlformats-officedocument.presentationml.tags+xml"/>
  <Override PartName="/ppt/notesSlides/notesSlide13.xml" ContentType="application/vnd.openxmlformats-officedocument.presentationml.notesSlide+xml"/>
  <Override PartName="/ppt/tags/tag106.xml" ContentType="application/vnd.openxmlformats-officedocument.presentationml.tags+xml"/>
  <Override PartName="/ppt/notesSlides/notesSlide14.xml" ContentType="application/vnd.openxmlformats-officedocument.presentationml.notesSlide+xml"/>
  <Override PartName="/ppt/tags/tag107.xml" ContentType="application/vnd.openxmlformats-officedocument.presentationml.tags+xml"/>
  <Override PartName="/ppt/notesSlides/notesSlide15.xml" ContentType="application/vnd.openxmlformats-officedocument.presentationml.notesSlide+xml"/>
  <Override PartName="/ppt/tags/tag108.xml" ContentType="application/vnd.openxmlformats-officedocument.presentationml.tags+xml"/>
  <Override PartName="/ppt/notesSlides/notesSlide16.xml" ContentType="application/vnd.openxmlformats-officedocument.presentationml.notesSlide+xml"/>
  <Override PartName="/ppt/tags/tag109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1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6" r:id="rId1"/>
    <p:sldMasterId id="2147483708" r:id="rId2"/>
    <p:sldMasterId id="2147483680" r:id="rId3"/>
    <p:sldMasterId id="2147483694" r:id="rId4"/>
  </p:sldMasterIdLst>
  <p:notesMasterIdLst>
    <p:notesMasterId r:id="rId27"/>
  </p:notesMasterIdLst>
  <p:handoutMasterIdLst>
    <p:handoutMasterId r:id="rId28"/>
  </p:handoutMasterIdLst>
  <p:sldIdLst>
    <p:sldId id="339" r:id="rId5"/>
    <p:sldId id="340" r:id="rId6"/>
    <p:sldId id="318" r:id="rId7"/>
    <p:sldId id="285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34" r:id="rId16"/>
    <p:sldId id="328" r:id="rId17"/>
    <p:sldId id="329" r:id="rId18"/>
    <p:sldId id="330" r:id="rId19"/>
    <p:sldId id="331" r:id="rId20"/>
    <p:sldId id="326" r:id="rId21"/>
    <p:sldId id="327" r:id="rId22"/>
    <p:sldId id="332" r:id="rId23"/>
    <p:sldId id="336" r:id="rId24"/>
    <p:sldId id="335" r:id="rId25"/>
    <p:sldId id="337" r:id="rId26"/>
  </p:sldIdLst>
  <p:sldSz cx="10693400" cy="7561263"/>
  <p:notesSz cx="6797675" cy="9928225"/>
  <p:custDataLst>
    <p:tags r:id="rId29"/>
  </p:custDataLst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8">
          <p15:clr>
            <a:srgbClr val="A4A3A4"/>
          </p15:clr>
        </p15:guide>
        <p15:guide id="2" pos="334">
          <p15:clr>
            <a:srgbClr val="A4A3A4"/>
          </p15:clr>
        </p15:guide>
        <p15:guide id="3" pos="6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E6E6"/>
    <a:srgbClr val="333333"/>
    <a:srgbClr val="606060"/>
    <a:srgbClr val="404040"/>
    <a:srgbClr val="FFFF00"/>
    <a:srgbClr val="FF00FF"/>
    <a:srgbClr val="FF009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306" autoAdjust="0"/>
  </p:normalViewPr>
  <p:slideViewPr>
    <p:cSldViewPr snapToGrid="0" snapToObjects="1">
      <p:cViewPr varScale="1">
        <p:scale>
          <a:sx n="63" d="100"/>
          <a:sy n="63" d="100"/>
        </p:scale>
        <p:origin x="1194" y="48"/>
      </p:cViewPr>
      <p:guideLst>
        <p:guide orient="horz" pos="208"/>
        <p:guide pos="334"/>
        <p:guide pos="6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notesViewPr>
    <p:cSldViewPr snapToGrid="0" snapToObjects="1">
      <p:cViewPr>
        <p:scale>
          <a:sx n="200" d="100"/>
          <a:sy n="200" d="100"/>
        </p:scale>
        <p:origin x="1350" y="-37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19B97-9E39-447E-A97A-85C3CC8BF20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17CC0-E305-4B02-AC53-B8F7FA50901A}">
      <dgm:prSet/>
      <dgm:spPr/>
      <dgm:t>
        <a:bodyPr/>
        <a:lstStyle/>
        <a:p>
          <a:pPr rtl="0"/>
          <a:r>
            <a:rPr lang="mk-MK" b="1" dirty="0" smtClean="0"/>
            <a:t>КО-КРЕИРАЊЕ НА  СПЕЦИФИЧНИ  РЕЛЕВАНТНИ ПРЕДЛОГЗАЛОЖБИ ТЕМЕЛЕНИ НА ВРЕДНОСТИТЕ НА ОВП  </a:t>
          </a:r>
          <a:endParaRPr lang="en-US" dirty="0"/>
        </a:p>
      </dgm:t>
    </dgm:pt>
    <dgm:pt modelId="{7CD4FCAD-1DEA-4C14-B10B-BEF3FA5A50AB}" type="parTrans" cxnId="{5BAD4BAD-5E8F-4B4F-91DA-417D7815DC8C}">
      <dgm:prSet/>
      <dgm:spPr/>
      <dgm:t>
        <a:bodyPr/>
        <a:lstStyle/>
        <a:p>
          <a:endParaRPr lang="en-US"/>
        </a:p>
      </dgm:t>
    </dgm:pt>
    <dgm:pt modelId="{28F57AB9-676B-496A-A196-AAD24FCA2972}" type="sibTrans" cxnId="{5BAD4BAD-5E8F-4B4F-91DA-417D7815DC8C}">
      <dgm:prSet/>
      <dgm:spPr/>
      <dgm:t>
        <a:bodyPr/>
        <a:lstStyle/>
        <a:p>
          <a:endParaRPr lang="en-US"/>
        </a:p>
      </dgm:t>
    </dgm:pt>
    <dgm:pt modelId="{2DA9B198-9A2D-4A36-81EB-6A3E10DAF889}" type="pres">
      <dgm:prSet presAssocID="{6C119B97-9E39-447E-A97A-85C3CC8BF20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91AD86CA-41BA-470F-B927-82975CF074C7}" type="pres">
      <dgm:prSet presAssocID="{95917CC0-E305-4B02-AC53-B8F7FA50901A}" presName="composite" presStyleCnt="0"/>
      <dgm:spPr/>
    </dgm:pt>
    <dgm:pt modelId="{7CFCDA65-552B-4A97-A25F-59BBFDDBDDC6}" type="pres">
      <dgm:prSet presAssocID="{95917CC0-E305-4B02-AC53-B8F7FA50901A}" presName="imgShp" presStyleLbl="fgImgPlace1" presStyleIdx="0" presStyleCnt="1" custLinFactNeighborY="15088"/>
      <dgm:spPr>
        <a:solidFill>
          <a:schemeClr val="bg2"/>
        </a:solidFill>
      </dgm:spPr>
    </dgm:pt>
    <dgm:pt modelId="{73EDCDED-7FE9-4E59-8E89-7F0E024969E7}" type="pres">
      <dgm:prSet presAssocID="{95917CC0-E305-4B02-AC53-B8F7FA50901A}" presName="txShp" presStyleLbl="node1" presStyleIdx="0" presStyleCnt="1" custScaleY="106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D4BAD-5E8F-4B4F-91DA-417D7815DC8C}" srcId="{6C119B97-9E39-447E-A97A-85C3CC8BF20F}" destId="{95917CC0-E305-4B02-AC53-B8F7FA50901A}" srcOrd="0" destOrd="0" parTransId="{7CD4FCAD-1DEA-4C14-B10B-BEF3FA5A50AB}" sibTransId="{28F57AB9-676B-496A-A196-AAD24FCA2972}"/>
    <dgm:cxn modelId="{F4D2019A-D6DE-4591-B3FC-75DF0FB1DAAA}" type="presOf" srcId="{6C119B97-9E39-447E-A97A-85C3CC8BF20F}" destId="{2DA9B198-9A2D-4A36-81EB-6A3E10DAF889}" srcOrd="0" destOrd="0" presId="urn:microsoft.com/office/officeart/2005/8/layout/vList3#1"/>
    <dgm:cxn modelId="{00130241-6ED7-4757-9BB4-7FD8E1209E23}" type="presOf" srcId="{95917CC0-E305-4B02-AC53-B8F7FA50901A}" destId="{73EDCDED-7FE9-4E59-8E89-7F0E024969E7}" srcOrd="0" destOrd="0" presId="urn:microsoft.com/office/officeart/2005/8/layout/vList3#1"/>
    <dgm:cxn modelId="{0958FD04-3807-454A-BC9D-D606734A9D10}" type="presParOf" srcId="{2DA9B198-9A2D-4A36-81EB-6A3E10DAF889}" destId="{91AD86CA-41BA-470F-B927-82975CF074C7}" srcOrd="0" destOrd="0" presId="urn:microsoft.com/office/officeart/2005/8/layout/vList3#1"/>
    <dgm:cxn modelId="{A5E3069A-72C4-470F-8A37-9DE2A4C2ED9B}" type="presParOf" srcId="{91AD86CA-41BA-470F-B927-82975CF074C7}" destId="{7CFCDA65-552B-4A97-A25F-59BBFDDBDDC6}" srcOrd="0" destOrd="0" presId="urn:microsoft.com/office/officeart/2005/8/layout/vList3#1"/>
    <dgm:cxn modelId="{5C29D8A4-2173-42EA-9415-ED579DF15E0F}" type="presParOf" srcId="{91AD86CA-41BA-470F-B927-82975CF074C7}" destId="{73EDCDED-7FE9-4E59-8E89-7F0E024969E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6215CF-4770-4706-B360-21523172E99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BD9209E-7C4A-4CA9-A3EA-F82C2D249709}" type="pres">
      <dgm:prSet presAssocID="{C56215CF-4770-4706-B360-21523172E99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6E03C886-D467-4FBA-B16F-ABDE3EBBF603}" type="presOf" srcId="{C56215CF-4770-4706-B360-21523172E997}" destId="{9BD9209E-7C4A-4CA9-A3EA-F82C2D249709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6215CF-4770-4706-B360-21523172E99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BD9209E-7C4A-4CA9-A3EA-F82C2D249709}" type="pres">
      <dgm:prSet presAssocID="{C56215CF-4770-4706-B360-21523172E99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3AE61-4E1C-4B6D-B170-2C80B10A3B77}" type="presOf" srcId="{C56215CF-4770-4706-B360-21523172E997}" destId="{9BD9209E-7C4A-4CA9-A3EA-F82C2D249709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6215CF-4770-4706-B360-21523172E99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BD9209E-7C4A-4CA9-A3EA-F82C2D249709}" type="pres">
      <dgm:prSet presAssocID="{C56215CF-4770-4706-B360-21523172E99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3D177-DA74-44EE-8C29-DD30A3425D29}" type="presOf" srcId="{C56215CF-4770-4706-B360-21523172E997}" destId="{9BD9209E-7C4A-4CA9-A3EA-F82C2D249709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CABB14-384C-46D2-96D7-09EC3A17A3D3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DE11FB-9F64-4B09-806A-5C46B2F71038}">
      <dgm:prSet custT="1"/>
      <dgm:spPr/>
      <dgm:t>
        <a:bodyPr/>
        <a:lstStyle/>
        <a:p>
          <a:pPr rtl="0"/>
          <a:r>
            <a:rPr lang="ru-RU" sz="1500" b="1" dirty="0" smtClean="0">
              <a:solidFill>
                <a:schemeClr val="tx2"/>
              </a:solidFill>
            </a:rPr>
            <a:t>Работни средби на локално </a:t>
          </a:r>
          <a:r>
            <a:rPr lang="ru-RU" sz="1500" b="1" dirty="0" smtClean="0">
              <a:solidFill>
                <a:schemeClr val="tx2"/>
              </a:solidFill>
            </a:rPr>
            <a:t>ниво-Бит</a:t>
          </a:r>
          <a:r>
            <a:rPr lang="en-US" sz="1500" b="1" dirty="0" smtClean="0">
              <a:solidFill>
                <a:schemeClr val="tx2"/>
              </a:solidFill>
            </a:rPr>
            <a:t>o</a:t>
          </a:r>
          <a:r>
            <a:rPr lang="mk-MK" sz="1500" b="1" dirty="0" smtClean="0">
              <a:solidFill>
                <a:schemeClr val="tx2"/>
              </a:solidFill>
            </a:rPr>
            <a:t>ла</a:t>
          </a:r>
          <a:r>
            <a:rPr lang="ru-RU" sz="1500" b="1" dirty="0" smtClean="0">
              <a:solidFill>
                <a:schemeClr val="tx2"/>
              </a:solidFill>
            </a:rPr>
            <a:t>, </a:t>
          </a:r>
          <a:r>
            <a:rPr lang="ru-RU" sz="1500" b="1" dirty="0" smtClean="0">
              <a:solidFill>
                <a:schemeClr val="tx2"/>
              </a:solidFill>
            </a:rPr>
            <a:t>Штип и Гостивар  10,14,15,05. 2018</a:t>
          </a:r>
          <a:endParaRPr lang="ru-RU" sz="1500" b="1" dirty="0">
            <a:solidFill>
              <a:schemeClr val="tx2"/>
            </a:solidFill>
          </a:endParaRPr>
        </a:p>
      </dgm:t>
    </dgm:pt>
    <dgm:pt modelId="{FD4DD97F-8051-443E-8977-322ADEBFDDFE}" type="parTrans" cxnId="{7533F504-708D-43B0-8F68-1FF33E8265A3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EECBFA13-F116-4894-970D-49462F0D2AD9}" type="sibTrans" cxnId="{7533F504-708D-43B0-8F68-1FF33E8265A3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27D9C8D4-53C9-43E8-9A99-552B9A30F76F}">
      <dgm:prSet custT="1"/>
      <dgm:spPr/>
      <dgm:t>
        <a:bodyPr/>
        <a:lstStyle/>
        <a:p>
          <a:pPr rtl="0"/>
          <a:r>
            <a:rPr lang="mk-MK" sz="1500" b="1" dirty="0" smtClean="0">
              <a:solidFill>
                <a:schemeClr val="tx2"/>
              </a:solidFill>
            </a:rPr>
            <a:t>Координација со надлежни државни органи -носители на поединечни заложби и достигнувања 1</a:t>
          </a:r>
          <a:r>
            <a:rPr lang="en-US" sz="1500" b="1" dirty="0" smtClean="0">
              <a:solidFill>
                <a:schemeClr val="tx2"/>
              </a:solidFill>
            </a:rPr>
            <a:t>5</a:t>
          </a:r>
          <a:r>
            <a:rPr lang="mk-MK" sz="1500" b="1" dirty="0" smtClean="0">
              <a:solidFill>
                <a:schemeClr val="tx2"/>
              </a:solidFill>
            </a:rPr>
            <a:t>-</a:t>
          </a:r>
          <a:r>
            <a:rPr lang="en-US" sz="1500" b="1" dirty="0" smtClean="0">
              <a:solidFill>
                <a:schemeClr val="tx2"/>
              </a:solidFill>
            </a:rPr>
            <a:t>25.</a:t>
          </a:r>
          <a:r>
            <a:rPr lang="mk-MK" sz="1500" b="1" dirty="0" smtClean="0">
              <a:solidFill>
                <a:schemeClr val="tx2"/>
              </a:solidFill>
            </a:rPr>
            <a:t>05.2018 </a:t>
          </a:r>
          <a:endParaRPr lang="ru-RU" sz="1500" b="1" dirty="0">
            <a:solidFill>
              <a:schemeClr val="tx2"/>
            </a:solidFill>
          </a:endParaRPr>
        </a:p>
      </dgm:t>
    </dgm:pt>
    <dgm:pt modelId="{A0525626-65D7-41D0-9A6B-1A4E47794A3A}" type="parTrans" cxnId="{F3C6A415-C298-4240-B3BF-EEE45BDC13B5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28849FED-4CFD-4391-ABC7-B30C02FA5727}" type="sibTrans" cxnId="{F3C6A415-C298-4240-B3BF-EEE45BDC13B5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6EEE2C42-3F03-4CB2-9FE7-066A2ED59946}">
      <dgm:prSet custT="1"/>
      <dgm:spPr/>
      <dgm:t>
        <a:bodyPr/>
        <a:lstStyle/>
        <a:p>
          <a:pPr rtl="0"/>
          <a:r>
            <a:rPr lang="en-US" sz="1500" b="1" dirty="0" smtClean="0">
              <a:solidFill>
                <a:schemeClr val="tx2"/>
              </a:solidFill>
            </a:rPr>
            <a:t>On-line </a:t>
          </a:r>
          <a:r>
            <a:rPr lang="mk-MK" sz="1500" b="1" dirty="0" smtClean="0">
              <a:solidFill>
                <a:schemeClr val="tx2"/>
              </a:solidFill>
            </a:rPr>
            <a:t>консултации  на првиот нацрт на НАП4 </a:t>
          </a:r>
          <a:r>
            <a:rPr lang="en-US" sz="1500" b="1" dirty="0" smtClean="0">
              <a:solidFill>
                <a:schemeClr val="tx2"/>
              </a:solidFill>
            </a:rPr>
            <a:t>25.05-25.06.2018</a:t>
          </a:r>
          <a:endParaRPr lang="ru-RU" sz="1500" b="1" dirty="0">
            <a:solidFill>
              <a:schemeClr val="tx2"/>
            </a:solidFill>
          </a:endParaRPr>
        </a:p>
      </dgm:t>
    </dgm:pt>
    <dgm:pt modelId="{4F3AC5C2-E59F-4723-9104-4788BB477087}" type="parTrans" cxnId="{E41C32BC-6980-408D-B460-2314667BCF3F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554370FB-AA17-4D2D-B5FA-6B654E5DFA34}" type="sibTrans" cxnId="{E41C32BC-6980-408D-B460-2314667BCF3F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39FF3DC1-93BD-4CA9-B758-710BC72BBF2B}">
      <dgm:prSet custT="1"/>
      <dgm:spPr/>
      <dgm:t>
        <a:bodyPr/>
        <a:lstStyle/>
        <a:p>
          <a:pPr rtl="0"/>
          <a:r>
            <a:rPr lang="mk-MK" sz="1500" b="1" dirty="0" smtClean="0">
              <a:solidFill>
                <a:schemeClr val="tx2"/>
              </a:solidFill>
            </a:rPr>
            <a:t>Подготовка на втор нацрт на НАП4-разгледување на коментари и </a:t>
          </a:r>
          <a:r>
            <a:rPr lang="mk-MK" sz="1500" b="1" dirty="0" err="1" smtClean="0">
              <a:solidFill>
                <a:schemeClr val="tx2"/>
              </a:solidFill>
            </a:rPr>
            <a:t>меѓусекторска</a:t>
          </a:r>
          <a:r>
            <a:rPr lang="mk-MK" sz="1500" b="1" dirty="0" smtClean="0">
              <a:solidFill>
                <a:schemeClr val="tx2"/>
              </a:solidFill>
            </a:rPr>
            <a:t>  координација по предлог мерки </a:t>
          </a:r>
          <a:r>
            <a:rPr lang="en-US" sz="1500" b="1" dirty="0" smtClean="0">
              <a:solidFill>
                <a:schemeClr val="tx2"/>
              </a:solidFill>
            </a:rPr>
            <a:t>25.06-02.0</a:t>
          </a:r>
          <a:r>
            <a:rPr lang="mk-MK" sz="1500" b="1" dirty="0" smtClean="0">
              <a:solidFill>
                <a:schemeClr val="tx2"/>
              </a:solidFill>
            </a:rPr>
            <a:t>7</a:t>
          </a:r>
          <a:r>
            <a:rPr lang="en-US" sz="1500" b="1" dirty="0" smtClean="0">
              <a:solidFill>
                <a:schemeClr val="tx2"/>
              </a:solidFill>
            </a:rPr>
            <a:t>.20</a:t>
          </a:r>
          <a:r>
            <a:rPr lang="mk-MK" sz="1500" b="1" dirty="0" smtClean="0">
              <a:solidFill>
                <a:schemeClr val="tx2"/>
              </a:solidFill>
            </a:rPr>
            <a:t>18 </a:t>
          </a:r>
          <a:endParaRPr lang="ru-RU" sz="1500" b="1" dirty="0">
            <a:solidFill>
              <a:schemeClr val="tx2"/>
            </a:solidFill>
          </a:endParaRPr>
        </a:p>
      </dgm:t>
    </dgm:pt>
    <dgm:pt modelId="{5CCC5A89-1364-4684-83AA-5E37ECB587FD}" type="parTrans" cxnId="{18F849A6-C974-4DAB-A61D-1A789E82B85A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9495835E-276A-4BA1-BAE9-74413E24208E}" type="sibTrans" cxnId="{18F849A6-C974-4DAB-A61D-1A789E82B85A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9237D010-55D2-46A8-ABCD-7C8D6BC8CE88}">
      <dgm:prSet custT="1"/>
      <dgm:spPr/>
      <dgm:t>
        <a:bodyPr/>
        <a:lstStyle/>
        <a:p>
          <a:pPr rtl="0"/>
          <a:r>
            <a:rPr lang="mk-MK" sz="1500" b="1" dirty="0" smtClean="0">
              <a:solidFill>
                <a:schemeClr val="tx2"/>
              </a:solidFill>
            </a:rPr>
            <a:t>Втор</a:t>
          </a:r>
          <a:r>
            <a:rPr lang="en-US" sz="1500" b="1" dirty="0" smtClean="0">
              <a:solidFill>
                <a:schemeClr val="tx2"/>
              </a:solidFill>
            </a:rPr>
            <a:t> </a:t>
          </a:r>
          <a:r>
            <a:rPr lang="mk-MK" sz="1500" b="1" dirty="0" smtClean="0">
              <a:solidFill>
                <a:schemeClr val="tx2"/>
              </a:solidFill>
            </a:rPr>
            <a:t>еднодневен јавен настан за финализирање на НАП4 во периодот </a:t>
          </a:r>
          <a:r>
            <a:rPr lang="en-US" sz="1500" b="1" dirty="0" smtClean="0">
              <a:solidFill>
                <a:schemeClr val="tx2"/>
              </a:solidFill>
            </a:rPr>
            <a:t>2-6</a:t>
          </a:r>
          <a:r>
            <a:rPr lang="mk-MK" sz="1500" b="1" dirty="0" smtClean="0">
              <a:solidFill>
                <a:schemeClr val="tx2"/>
              </a:solidFill>
            </a:rPr>
            <a:t>.07.2018</a:t>
          </a:r>
          <a:endParaRPr lang="ru-RU" sz="1500" b="1" dirty="0">
            <a:solidFill>
              <a:schemeClr val="tx2"/>
            </a:solidFill>
          </a:endParaRPr>
        </a:p>
      </dgm:t>
    </dgm:pt>
    <dgm:pt modelId="{388C4C87-D6BA-45E5-9BA2-F1E088F229E3}" type="parTrans" cxnId="{74D8C0B6-AD63-48B8-B1E8-C3B6DE4CA39D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528D15E1-4DEA-4963-A8B1-2DAF691F3744}" type="sibTrans" cxnId="{74D8C0B6-AD63-48B8-B1E8-C3B6DE4CA39D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5FDC2F71-DFA8-4538-8601-38CDF7A72D7A}">
      <dgm:prSet custT="1"/>
      <dgm:spPr/>
      <dgm:t>
        <a:bodyPr/>
        <a:lstStyle/>
        <a:p>
          <a:pPr rtl="0"/>
          <a:r>
            <a:rPr lang="ru-RU" sz="1500" b="1" dirty="0" smtClean="0">
              <a:solidFill>
                <a:schemeClr val="tx2"/>
              </a:solidFill>
            </a:rPr>
            <a:t>Влегување на НАП 4 во владина процедура јули</a:t>
          </a:r>
          <a:endParaRPr lang="ru-RU" sz="1500" b="1" dirty="0">
            <a:solidFill>
              <a:schemeClr val="tx2"/>
            </a:solidFill>
          </a:endParaRPr>
        </a:p>
      </dgm:t>
    </dgm:pt>
    <dgm:pt modelId="{B42B1732-F1B7-49DA-A8A2-D3BC46C4A99C}" type="parTrans" cxnId="{C604267C-26EA-4A68-8FD2-29D1793189A8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EEF0C326-0355-4D65-9564-C06D3283798F}" type="sibTrans" cxnId="{C604267C-26EA-4A68-8FD2-29D1793189A8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DAFD657C-2725-4671-8131-2A42FB7C01A6}">
      <dgm:prSet custT="1"/>
      <dgm:spPr/>
      <dgm:t>
        <a:bodyPr/>
        <a:lstStyle/>
        <a:p>
          <a:pPr rtl="0"/>
          <a:r>
            <a:rPr lang="mk-MK" sz="1500" b="1" dirty="0" smtClean="0">
              <a:solidFill>
                <a:schemeClr val="tx2"/>
              </a:solidFill>
            </a:rPr>
            <a:t>Утврдување на НАП 4 од страна на ВРМ, Објава на НАП 4 на </a:t>
          </a:r>
          <a:r>
            <a:rPr lang="mk-MK" sz="1500" b="1" dirty="0" err="1" smtClean="0">
              <a:solidFill>
                <a:schemeClr val="tx2"/>
              </a:solidFill>
            </a:rPr>
            <a:t>е-демокртија</a:t>
          </a:r>
          <a:endParaRPr lang="ru-RU" sz="1500" b="1" dirty="0">
            <a:solidFill>
              <a:schemeClr val="tx2"/>
            </a:solidFill>
          </a:endParaRPr>
        </a:p>
      </dgm:t>
    </dgm:pt>
    <dgm:pt modelId="{785F03B0-6268-4E32-8A13-AE5DC437E50E}" type="parTrans" cxnId="{F1149516-B733-4081-A510-3925FB87733C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8E69E235-EA4C-4BD2-8428-66219B16220C}" type="sibTrans" cxnId="{F1149516-B733-4081-A510-3925FB87733C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D5D18874-5077-4BD4-B4B1-06B3AA0AB520}">
      <dgm:prSet custT="1"/>
      <dgm:spPr/>
      <dgm:t>
        <a:bodyPr/>
        <a:lstStyle/>
        <a:p>
          <a:r>
            <a:rPr lang="mk-MK" sz="1500" b="1" dirty="0" smtClean="0">
              <a:solidFill>
                <a:schemeClr val="tx2"/>
              </a:solidFill>
            </a:rPr>
            <a:t>Спроведување на НАП4</a:t>
          </a:r>
          <a:endParaRPr lang="mk-MK" sz="1500" b="1" dirty="0">
            <a:solidFill>
              <a:schemeClr val="tx2"/>
            </a:solidFill>
          </a:endParaRPr>
        </a:p>
      </dgm:t>
    </dgm:pt>
    <dgm:pt modelId="{C71647BA-4CFB-45D8-9880-7282B3791143}" type="parTrans" cxnId="{AC57322E-EE16-40F1-B167-244EF7A7DAA9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01AD8738-AAB7-42C1-9A1F-327ABE83BBDC}" type="sibTrans" cxnId="{AC57322E-EE16-40F1-B167-244EF7A7DAA9}">
      <dgm:prSet/>
      <dgm:spPr/>
      <dgm:t>
        <a:bodyPr/>
        <a:lstStyle/>
        <a:p>
          <a:endParaRPr lang="en-US" sz="1500" b="1">
            <a:solidFill>
              <a:schemeClr val="tx2"/>
            </a:solidFill>
          </a:endParaRPr>
        </a:p>
      </dgm:t>
    </dgm:pt>
    <dgm:pt modelId="{DE8C87A5-0E19-40EC-BFAC-1585643AED27}" type="pres">
      <dgm:prSet presAssocID="{75CABB14-384C-46D2-96D7-09EC3A17A3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D4BB1437-1040-4A2C-BDBF-ABC6F11B21C7}" type="pres">
      <dgm:prSet presAssocID="{D5D18874-5077-4BD4-B4B1-06B3AA0AB520}" presName="boxAndChildren" presStyleCnt="0"/>
      <dgm:spPr/>
    </dgm:pt>
    <dgm:pt modelId="{649A2868-F0B1-46E3-BBB5-5E3E5F820315}" type="pres">
      <dgm:prSet presAssocID="{D5D18874-5077-4BD4-B4B1-06B3AA0AB520}" presName="parentTextBox" presStyleLbl="node1" presStyleIdx="0" presStyleCnt="8"/>
      <dgm:spPr/>
      <dgm:t>
        <a:bodyPr/>
        <a:lstStyle/>
        <a:p>
          <a:endParaRPr lang="en-US"/>
        </a:p>
      </dgm:t>
    </dgm:pt>
    <dgm:pt modelId="{79464E97-02F3-471D-9CF7-46C39E6C3034}" type="pres">
      <dgm:prSet presAssocID="{8E69E235-EA4C-4BD2-8428-66219B16220C}" presName="sp" presStyleCnt="0"/>
      <dgm:spPr/>
    </dgm:pt>
    <dgm:pt modelId="{CF21B4CA-E2A4-4817-B30C-4A589640789F}" type="pres">
      <dgm:prSet presAssocID="{DAFD657C-2725-4671-8131-2A42FB7C01A6}" presName="arrowAndChildren" presStyleCnt="0"/>
      <dgm:spPr/>
    </dgm:pt>
    <dgm:pt modelId="{18A13ABB-44C2-4342-8A19-E7DAC8CF8E42}" type="pres">
      <dgm:prSet presAssocID="{DAFD657C-2725-4671-8131-2A42FB7C01A6}" presName="parentTextArrow" presStyleLbl="node1" presStyleIdx="1" presStyleCnt="8"/>
      <dgm:spPr/>
      <dgm:t>
        <a:bodyPr/>
        <a:lstStyle/>
        <a:p>
          <a:endParaRPr lang="mk-MK"/>
        </a:p>
      </dgm:t>
    </dgm:pt>
    <dgm:pt modelId="{DFDFB1AD-3BFA-4FDA-9437-3DC7EEFED4F4}" type="pres">
      <dgm:prSet presAssocID="{EEF0C326-0355-4D65-9564-C06D3283798F}" presName="sp" presStyleCnt="0"/>
      <dgm:spPr/>
    </dgm:pt>
    <dgm:pt modelId="{45336578-86FE-4110-8A06-705520C362D4}" type="pres">
      <dgm:prSet presAssocID="{5FDC2F71-DFA8-4538-8601-38CDF7A72D7A}" presName="arrowAndChildren" presStyleCnt="0"/>
      <dgm:spPr/>
    </dgm:pt>
    <dgm:pt modelId="{581C506B-0A33-4061-834E-E1A03BC8A186}" type="pres">
      <dgm:prSet presAssocID="{5FDC2F71-DFA8-4538-8601-38CDF7A72D7A}" presName="parentTextArrow" presStyleLbl="node1" presStyleIdx="2" presStyleCnt="8"/>
      <dgm:spPr/>
      <dgm:t>
        <a:bodyPr/>
        <a:lstStyle/>
        <a:p>
          <a:endParaRPr lang="mk-MK"/>
        </a:p>
      </dgm:t>
    </dgm:pt>
    <dgm:pt modelId="{4D015606-7046-4033-B7C3-44892608E840}" type="pres">
      <dgm:prSet presAssocID="{528D15E1-4DEA-4963-A8B1-2DAF691F3744}" presName="sp" presStyleCnt="0"/>
      <dgm:spPr/>
    </dgm:pt>
    <dgm:pt modelId="{ED513D77-85D0-4F67-9F97-1C0495CDCFD5}" type="pres">
      <dgm:prSet presAssocID="{9237D010-55D2-46A8-ABCD-7C8D6BC8CE88}" presName="arrowAndChildren" presStyleCnt="0"/>
      <dgm:spPr/>
    </dgm:pt>
    <dgm:pt modelId="{9C4BC58C-A7A4-4039-A806-5177FB904E83}" type="pres">
      <dgm:prSet presAssocID="{9237D010-55D2-46A8-ABCD-7C8D6BC8CE88}" presName="parentTextArrow" presStyleLbl="node1" presStyleIdx="3" presStyleCnt="8"/>
      <dgm:spPr/>
      <dgm:t>
        <a:bodyPr/>
        <a:lstStyle/>
        <a:p>
          <a:endParaRPr lang="mk-MK"/>
        </a:p>
      </dgm:t>
    </dgm:pt>
    <dgm:pt modelId="{9655F3E4-C10D-4FA5-A3F8-3AA42EC3889A}" type="pres">
      <dgm:prSet presAssocID="{9495835E-276A-4BA1-BAE9-74413E24208E}" presName="sp" presStyleCnt="0"/>
      <dgm:spPr/>
    </dgm:pt>
    <dgm:pt modelId="{13054C78-168D-44DE-98A4-27AD5E5FCB9C}" type="pres">
      <dgm:prSet presAssocID="{39FF3DC1-93BD-4CA9-B758-710BC72BBF2B}" presName="arrowAndChildren" presStyleCnt="0"/>
      <dgm:spPr/>
    </dgm:pt>
    <dgm:pt modelId="{51EC9709-E83C-4489-90A9-1FBA5326E062}" type="pres">
      <dgm:prSet presAssocID="{39FF3DC1-93BD-4CA9-B758-710BC72BBF2B}" presName="parentTextArrow" presStyleLbl="node1" presStyleIdx="4" presStyleCnt="8"/>
      <dgm:spPr/>
      <dgm:t>
        <a:bodyPr/>
        <a:lstStyle/>
        <a:p>
          <a:endParaRPr lang="mk-MK"/>
        </a:p>
      </dgm:t>
    </dgm:pt>
    <dgm:pt modelId="{C956E9E1-E69C-4F0E-9452-57726ECBFB3F}" type="pres">
      <dgm:prSet presAssocID="{554370FB-AA17-4D2D-B5FA-6B654E5DFA34}" presName="sp" presStyleCnt="0"/>
      <dgm:spPr/>
    </dgm:pt>
    <dgm:pt modelId="{CD4B0FA5-71B7-4227-9937-B3B1D809E458}" type="pres">
      <dgm:prSet presAssocID="{6EEE2C42-3F03-4CB2-9FE7-066A2ED59946}" presName="arrowAndChildren" presStyleCnt="0"/>
      <dgm:spPr/>
    </dgm:pt>
    <dgm:pt modelId="{9A90E56B-A2A6-4CBB-8B7F-C58D4AEB8541}" type="pres">
      <dgm:prSet presAssocID="{6EEE2C42-3F03-4CB2-9FE7-066A2ED59946}" presName="parentTextArrow" presStyleLbl="node1" presStyleIdx="5" presStyleCnt="8"/>
      <dgm:spPr/>
      <dgm:t>
        <a:bodyPr/>
        <a:lstStyle/>
        <a:p>
          <a:endParaRPr lang="mk-MK"/>
        </a:p>
      </dgm:t>
    </dgm:pt>
    <dgm:pt modelId="{A99A4268-A2FF-4C9D-8126-222E7EB2D85A}" type="pres">
      <dgm:prSet presAssocID="{28849FED-4CFD-4391-ABC7-B30C02FA5727}" presName="sp" presStyleCnt="0"/>
      <dgm:spPr/>
    </dgm:pt>
    <dgm:pt modelId="{CB65680D-15B7-4D63-81CE-F51A7C9FB676}" type="pres">
      <dgm:prSet presAssocID="{27D9C8D4-53C9-43E8-9A99-552B9A30F76F}" presName="arrowAndChildren" presStyleCnt="0"/>
      <dgm:spPr/>
    </dgm:pt>
    <dgm:pt modelId="{3649E656-8CBD-4A28-ABCA-38811DDB5F55}" type="pres">
      <dgm:prSet presAssocID="{27D9C8D4-53C9-43E8-9A99-552B9A30F76F}" presName="parentTextArrow" presStyleLbl="node1" presStyleIdx="6" presStyleCnt="8"/>
      <dgm:spPr/>
      <dgm:t>
        <a:bodyPr/>
        <a:lstStyle/>
        <a:p>
          <a:endParaRPr lang="mk-MK"/>
        </a:p>
      </dgm:t>
    </dgm:pt>
    <dgm:pt modelId="{A040E16A-719A-4A4C-820A-CA9824785EEB}" type="pres">
      <dgm:prSet presAssocID="{EECBFA13-F116-4894-970D-49462F0D2AD9}" presName="sp" presStyleCnt="0"/>
      <dgm:spPr/>
    </dgm:pt>
    <dgm:pt modelId="{7316E147-9204-40FF-893D-44ACFFDB8A3C}" type="pres">
      <dgm:prSet presAssocID="{35DE11FB-9F64-4B09-806A-5C46B2F71038}" presName="arrowAndChildren" presStyleCnt="0"/>
      <dgm:spPr/>
    </dgm:pt>
    <dgm:pt modelId="{E62A1ECD-E3D1-4213-87D4-4EB9F25CC5A1}" type="pres">
      <dgm:prSet presAssocID="{35DE11FB-9F64-4B09-806A-5C46B2F71038}" presName="parentTextArrow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18F849A6-C974-4DAB-A61D-1A789E82B85A}" srcId="{75CABB14-384C-46D2-96D7-09EC3A17A3D3}" destId="{39FF3DC1-93BD-4CA9-B758-710BC72BBF2B}" srcOrd="3" destOrd="0" parTransId="{5CCC5A89-1364-4684-83AA-5E37ECB587FD}" sibTransId="{9495835E-276A-4BA1-BAE9-74413E24208E}"/>
    <dgm:cxn modelId="{F3C6A415-C298-4240-B3BF-EEE45BDC13B5}" srcId="{75CABB14-384C-46D2-96D7-09EC3A17A3D3}" destId="{27D9C8D4-53C9-43E8-9A99-552B9A30F76F}" srcOrd="1" destOrd="0" parTransId="{A0525626-65D7-41D0-9A6B-1A4E47794A3A}" sibTransId="{28849FED-4CFD-4391-ABC7-B30C02FA5727}"/>
    <dgm:cxn modelId="{E41C32BC-6980-408D-B460-2314667BCF3F}" srcId="{75CABB14-384C-46D2-96D7-09EC3A17A3D3}" destId="{6EEE2C42-3F03-4CB2-9FE7-066A2ED59946}" srcOrd="2" destOrd="0" parTransId="{4F3AC5C2-E59F-4723-9104-4788BB477087}" sibTransId="{554370FB-AA17-4D2D-B5FA-6B654E5DFA34}"/>
    <dgm:cxn modelId="{C33656EE-AF78-4995-AFB8-76C5C1265A62}" type="presOf" srcId="{5FDC2F71-DFA8-4538-8601-38CDF7A72D7A}" destId="{581C506B-0A33-4061-834E-E1A03BC8A186}" srcOrd="0" destOrd="0" presId="urn:microsoft.com/office/officeart/2005/8/layout/process4"/>
    <dgm:cxn modelId="{1566393A-96CF-4228-BAF3-7CCF41A67F71}" type="presOf" srcId="{DAFD657C-2725-4671-8131-2A42FB7C01A6}" destId="{18A13ABB-44C2-4342-8A19-E7DAC8CF8E42}" srcOrd="0" destOrd="0" presId="urn:microsoft.com/office/officeart/2005/8/layout/process4"/>
    <dgm:cxn modelId="{E4614C0E-85F7-4592-95D6-EB4D73F49B8D}" type="presOf" srcId="{35DE11FB-9F64-4B09-806A-5C46B2F71038}" destId="{E62A1ECD-E3D1-4213-87D4-4EB9F25CC5A1}" srcOrd="0" destOrd="0" presId="urn:microsoft.com/office/officeart/2005/8/layout/process4"/>
    <dgm:cxn modelId="{65B79937-EE6A-484D-834B-8B7EB7D7866F}" type="presOf" srcId="{27D9C8D4-53C9-43E8-9A99-552B9A30F76F}" destId="{3649E656-8CBD-4A28-ABCA-38811DDB5F55}" srcOrd="0" destOrd="0" presId="urn:microsoft.com/office/officeart/2005/8/layout/process4"/>
    <dgm:cxn modelId="{F33AFD2B-D5B0-4F29-8991-2B2AF1DD10C0}" type="presOf" srcId="{6EEE2C42-3F03-4CB2-9FE7-066A2ED59946}" destId="{9A90E56B-A2A6-4CBB-8B7F-C58D4AEB8541}" srcOrd="0" destOrd="0" presId="urn:microsoft.com/office/officeart/2005/8/layout/process4"/>
    <dgm:cxn modelId="{F1149516-B733-4081-A510-3925FB87733C}" srcId="{75CABB14-384C-46D2-96D7-09EC3A17A3D3}" destId="{DAFD657C-2725-4671-8131-2A42FB7C01A6}" srcOrd="6" destOrd="0" parTransId="{785F03B0-6268-4E32-8A13-AE5DC437E50E}" sibTransId="{8E69E235-EA4C-4BD2-8428-66219B16220C}"/>
    <dgm:cxn modelId="{11BC5A6A-7B4A-4363-B608-CA28DB27A5E5}" type="presOf" srcId="{39FF3DC1-93BD-4CA9-B758-710BC72BBF2B}" destId="{51EC9709-E83C-4489-90A9-1FBA5326E062}" srcOrd="0" destOrd="0" presId="urn:microsoft.com/office/officeart/2005/8/layout/process4"/>
    <dgm:cxn modelId="{C604267C-26EA-4A68-8FD2-29D1793189A8}" srcId="{75CABB14-384C-46D2-96D7-09EC3A17A3D3}" destId="{5FDC2F71-DFA8-4538-8601-38CDF7A72D7A}" srcOrd="5" destOrd="0" parTransId="{B42B1732-F1B7-49DA-A8A2-D3BC46C4A99C}" sibTransId="{EEF0C326-0355-4D65-9564-C06D3283798F}"/>
    <dgm:cxn modelId="{7533F504-708D-43B0-8F68-1FF33E8265A3}" srcId="{75CABB14-384C-46D2-96D7-09EC3A17A3D3}" destId="{35DE11FB-9F64-4B09-806A-5C46B2F71038}" srcOrd="0" destOrd="0" parTransId="{FD4DD97F-8051-443E-8977-322ADEBFDDFE}" sibTransId="{EECBFA13-F116-4894-970D-49462F0D2AD9}"/>
    <dgm:cxn modelId="{36DCA350-229D-4177-BC03-9D9372934163}" type="presOf" srcId="{75CABB14-384C-46D2-96D7-09EC3A17A3D3}" destId="{DE8C87A5-0E19-40EC-BFAC-1585643AED27}" srcOrd="0" destOrd="0" presId="urn:microsoft.com/office/officeart/2005/8/layout/process4"/>
    <dgm:cxn modelId="{74D8C0B6-AD63-48B8-B1E8-C3B6DE4CA39D}" srcId="{75CABB14-384C-46D2-96D7-09EC3A17A3D3}" destId="{9237D010-55D2-46A8-ABCD-7C8D6BC8CE88}" srcOrd="4" destOrd="0" parTransId="{388C4C87-D6BA-45E5-9BA2-F1E088F229E3}" sibTransId="{528D15E1-4DEA-4963-A8B1-2DAF691F3744}"/>
    <dgm:cxn modelId="{70621AA1-C849-4941-A34A-0017910466AF}" type="presOf" srcId="{D5D18874-5077-4BD4-B4B1-06B3AA0AB520}" destId="{649A2868-F0B1-46E3-BBB5-5E3E5F820315}" srcOrd="0" destOrd="0" presId="urn:microsoft.com/office/officeart/2005/8/layout/process4"/>
    <dgm:cxn modelId="{AC57322E-EE16-40F1-B167-244EF7A7DAA9}" srcId="{75CABB14-384C-46D2-96D7-09EC3A17A3D3}" destId="{D5D18874-5077-4BD4-B4B1-06B3AA0AB520}" srcOrd="7" destOrd="0" parTransId="{C71647BA-4CFB-45D8-9880-7282B3791143}" sibTransId="{01AD8738-AAB7-42C1-9A1F-327ABE83BBDC}"/>
    <dgm:cxn modelId="{DEA1F6A1-A047-4AD8-B8BE-5518E434771B}" type="presOf" srcId="{9237D010-55D2-46A8-ABCD-7C8D6BC8CE88}" destId="{9C4BC58C-A7A4-4039-A806-5177FB904E83}" srcOrd="0" destOrd="0" presId="urn:microsoft.com/office/officeart/2005/8/layout/process4"/>
    <dgm:cxn modelId="{F5906108-D05E-4701-A61B-27A2F39A8CFC}" type="presParOf" srcId="{DE8C87A5-0E19-40EC-BFAC-1585643AED27}" destId="{D4BB1437-1040-4A2C-BDBF-ABC6F11B21C7}" srcOrd="0" destOrd="0" presId="urn:microsoft.com/office/officeart/2005/8/layout/process4"/>
    <dgm:cxn modelId="{6E66788D-44D3-40A9-97B9-4A5726D7B8B2}" type="presParOf" srcId="{D4BB1437-1040-4A2C-BDBF-ABC6F11B21C7}" destId="{649A2868-F0B1-46E3-BBB5-5E3E5F820315}" srcOrd="0" destOrd="0" presId="urn:microsoft.com/office/officeart/2005/8/layout/process4"/>
    <dgm:cxn modelId="{D4362074-7E86-4456-9E86-5D1857151365}" type="presParOf" srcId="{DE8C87A5-0E19-40EC-BFAC-1585643AED27}" destId="{79464E97-02F3-471D-9CF7-46C39E6C3034}" srcOrd="1" destOrd="0" presId="urn:microsoft.com/office/officeart/2005/8/layout/process4"/>
    <dgm:cxn modelId="{BDBE908C-DAE4-4866-B25C-E7E88A241AC1}" type="presParOf" srcId="{DE8C87A5-0E19-40EC-BFAC-1585643AED27}" destId="{CF21B4CA-E2A4-4817-B30C-4A589640789F}" srcOrd="2" destOrd="0" presId="urn:microsoft.com/office/officeart/2005/8/layout/process4"/>
    <dgm:cxn modelId="{048D6155-87E0-41D1-A140-1A709F030D34}" type="presParOf" srcId="{CF21B4CA-E2A4-4817-B30C-4A589640789F}" destId="{18A13ABB-44C2-4342-8A19-E7DAC8CF8E42}" srcOrd="0" destOrd="0" presId="urn:microsoft.com/office/officeart/2005/8/layout/process4"/>
    <dgm:cxn modelId="{6DDD1210-FF51-4E93-B277-80DE335549AF}" type="presParOf" srcId="{DE8C87A5-0E19-40EC-BFAC-1585643AED27}" destId="{DFDFB1AD-3BFA-4FDA-9437-3DC7EEFED4F4}" srcOrd="3" destOrd="0" presId="urn:microsoft.com/office/officeart/2005/8/layout/process4"/>
    <dgm:cxn modelId="{4CF4895D-D3C8-4B66-87CF-6BEBDDCFF8A4}" type="presParOf" srcId="{DE8C87A5-0E19-40EC-BFAC-1585643AED27}" destId="{45336578-86FE-4110-8A06-705520C362D4}" srcOrd="4" destOrd="0" presId="urn:microsoft.com/office/officeart/2005/8/layout/process4"/>
    <dgm:cxn modelId="{F57C710A-6C4C-401E-8721-492387246576}" type="presParOf" srcId="{45336578-86FE-4110-8A06-705520C362D4}" destId="{581C506B-0A33-4061-834E-E1A03BC8A186}" srcOrd="0" destOrd="0" presId="urn:microsoft.com/office/officeart/2005/8/layout/process4"/>
    <dgm:cxn modelId="{8B6324D4-9171-4D2C-ABAF-ECAEE3447AF9}" type="presParOf" srcId="{DE8C87A5-0E19-40EC-BFAC-1585643AED27}" destId="{4D015606-7046-4033-B7C3-44892608E840}" srcOrd="5" destOrd="0" presId="urn:microsoft.com/office/officeart/2005/8/layout/process4"/>
    <dgm:cxn modelId="{AB0DE02A-00A0-4F03-AEA9-CEF359B05705}" type="presParOf" srcId="{DE8C87A5-0E19-40EC-BFAC-1585643AED27}" destId="{ED513D77-85D0-4F67-9F97-1C0495CDCFD5}" srcOrd="6" destOrd="0" presId="urn:microsoft.com/office/officeart/2005/8/layout/process4"/>
    <dgm:cxn modelId="{F77C1868-5053-424A-8BD4-70031093AAB5}" type="presParOf" srcId="{ED513D77-85D0-4F67-9F97-1C0495CDCFD5}" destId="{9C4BC58C-A7A4-4039-A806-5177FB904E83}" srcOrd="0" destOrd="0" presId="urn:microsoft.com/office/officeart/2005/8/layout/process4"/>
    <dgm:cxn modelId="{28E54EEB-0364-44C5-B28C-DA773A24F13E}" type="presParOf" srcId="{DE8C87A5-0E19-40EC-BFAC-1585643AED27}" destId="{9655F3E4-C10D-4FA5-A3F8-3AA42EC3889A}" srcOrd="7" destOrd="0" presId="urn:microsoft.com/office/officeart/2005/8/layout/process4"/>
    <dgm:cxn modelId="{E5358D3E-FE73-418A-B851-747B7F3929A7}" type="presParOf" srcId="{DE8C87A5-0E19-40EC-BFAC-1585643AED27}" destId="{13054C78-168D-44DE-98A4-27AD5E5FCB9C}" srcOrd="8" destOrd="0" presId="urn:microsoft.com/office/officeart/2005/8/layout/process4"/>
    <dgm:cxn modelId="{6A7475B9-525D-4E4B-B84B-10A95B8453CA}" type="presParOf" srcId="{13054C78-168D-44DE-98A4-27AD5E5FCB9C}" destId="{51EC9709-E83C-4489-90A9-1FBA5326E062}" srcOrd="0" destOrd="0" presId="urn:microsoft.com/office/officeart/2005/8/layout/process4"/>
    <dgm:cxn modelId="{5F7B8283-ABEB-44BD-8596-4825C897AFFF}" type="presParOf" srcId="{DE8C87A5-0E19-40EC-BFAC-1585643AED27}" destId="{C956E9E1-E69C-4F0E-9452-57726ECBFB3F}" srcOrd="9" destOrd="0" presId="urn:microsoft.com/office/officeart/2005/8/layout/process4"/>
    <dgm:cxn modelId="{6AF23E3F-1E03-44CC-A384-8CB46FCD54C0}" type="presParOf" srcId="{DE8C87A5-0E19-40EC-BFAC-1585643AED27}" destId="{CD4B0FA5-71B7-4227-9937-B3B1D809E458}" srcOrd="10" destOrd="0" presId="urn:microsoft.com/office/officeart/2005/8/layout/process4"/>
    <dgm:cxn modelId="{AACB72E9-DC5B-4241-8E75-54E84C946492}" type="presParOf" srcId="{CD4B0FA5-71B7-4227-9937-B3B1D809E458}" destId="{9A90E56B-A2A6-4CBB-8B7F-C58D4AEB8541}" srcOrd="0" destOrd="0" presId="urn:microsoft.com/office/officeart/2005/8/layout/process4"/>
    <dgm:cxn modelId="{2A5DE607-C4E9-4CC1-B688-BF82EB984740}" type="presParOf" srcId="{DE8C87A5-0E19-40EC-BFAC-1585643AED27}" destId="{A99A4268-A2FF-4C9D-8126-222E7EB2D85A}" srcOrd="11" destOrd="0" presId="urn:microsoft.com/office/officeart/2005/8/layout/process4"/>
    <dgm:cxn modelId="{7F49E744-43D7-434D-B81F-3B17123FDB95}" type="presParOf" srcId="{DE8C87A5-0E19-40EC-BFAC-1585643AED27}" destId="{CB65680D-15B7-4D63-81CE-F51A7C9FB676}" srcOrd="12" destOrd="0" presId="urn:microsoft.com/office/officeart/2005/8/layout/process4"/>
    <dgm:cxn modelId="{F3271460-9EEF-4A33-85B8-27FC139917A3}" type="presParOf" srcId="{CB65680D-15B7-4D63-81CE-F51A7C9FB676}" destId="{3649E656-8CBD-4A28-ABCA-38811DDB5F55}" srcOrd="0" destOrd="0" presId="urn:microsoft.com/office/officeart/2005/8/layout/process4"/>
    <dgm:cxn modelId="{1DF2B4AD-5FF0-4EE2-A3C9-8CB781752759}" type="presParOf" srcId="{DE8C87A5-0E19-40EC-BFAC-1585643AED27}" destId="{A040E16A-719A-4A4C-820A-CA9824785EEB}" srcOrd="13" destOrd="0" presId="urn:microsoft.com/office/officeart/2005/8/layout/process4"/>
    <dgm:cxn modelId="{FF3B17E5-B5C1-45EB-AA6D-090BF70A8A90}" type="presParOf" srcId="{DE8C87A5-0E19-40EC-BFAC-1585643AED27}" destId="{7316E147-9204-40FF-893D-44ACFFDB8A3C}" srcOrd="14" destOrd="0" presId="urn:microsoft.com/office/officeart/2005/8/layout/process4"/>
    <dgm:cxn modelId="{2C6A60FB-1263-42B6-8E8E-D290FEB9119B}" type="presParOf" srcId="{7316E147-9204-40FF-893D-44ACFFDB8A3C}" destId="{E62A1ECD-E3D1-4213-87D4-4EB9F25CC5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215CF-4770-4706-B360-21523172E99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BD9209E-7C4A-4CA9-A3EA-F82C2D249709}" type="pres">
      <dgm:prSet presAssocID="{C56215CF-4770-4706-B360-21523172E99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BD4CC-EA4C-4945-BA47-7C31E1BA19BB}" type="presOf" srcId="{C56215CF-4770-4706-B360-21523172E997}" destId="{9BD9209E-7C4A-4CA9-A3EA-F82C2D249709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215CF-4770-4706-B360-21523172E99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BD9209E-7C4A-4CA9-A3EA-F82C2D249709}" type="pres">
      <dgm:prSet presAssocID="{C56215CF-4770-4706-B360-21523172E99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C0557-4D3D-48DD-A4EB-4CE910BEC393}" type="presOf" srcId="{C56215CF-4770-4706-B360-21523172E997}" destId="{9BD9209E-7C4A-4CA9-A3EA-F82C2D249709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6215CF-4770-4706-B360-21523172E99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BD9209E-7C4A-4CA9-A3EA-F82C2D249709}" type="pres">
      <dgm:prSet presAssocID="{C56215CF-4770-4706-B360-21523172E99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9DDB5687-D89D-4221-89B9-1EF123F8B841}" type="presOf" srcId="{C56215CF-4770-4706-B360-21523172E997}" destId="{9BD9209E-7C4A-4CA9-A3EA-F82C2D249709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82414-93B8-4EDD-9E0C-7B547CD7E926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A97EAB6-6C5F-4F02-9894-BD1FCD8ACDC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ЕФЕКТИВНИ ЈАВНИ УСЛУГИ И ДОБРО ВЛАДЕЕЊЕ НА ЛОКАЛНО НИВО</a:t>
          </a:r>
          <a:endParaRPr lang="en-US" dirty="0">
            <a:solidFill>
              <a:schemeClr val="tx2"/>
            </a:solidFill>
          </a:endParaRPr>
        </a:p>
      </dgm:t>
    </dgm:pt>
    <dgm:pt modelId="{99D451C5-AF9A-4C13-8B4D-E54D5410EB94}" type="parTrans" cxnId="{38A18DA2-DE1B-4E63-AC93-01DBC8FCE50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8AAD774-5CE9-4090-A44F-29B529EC4E2B}" type="sibTrans" cxnId="{38A18DA2-DE1B-4E63-AC93-01DBC8FCE50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3233A9A-64CD-47E0-A3A2-111149B9DD10}">
      <dgm:prSet/>
      <dgm:spPr/>
      <dgm:t>
        <a:bodyPr/>
        <a:lstStyle/>
        <a:p>
          <a:pPr rtl="0"/>
          <a:r>
            <a:rPr lang="ru-RU" b="1" smtClean="0">
              <a:solidFill>
                <a:schemeClr val="tx2"/>
              </a:solidFill>
            </a:rPr>
            <a:t>СПРЕЧУВАЊЕ НА КОРУПЦИЈА И ПРОМОВИРАЊЕ НА ДОБРО ВЛАДЕЕЊЕ</a:t>
          </a:r>
          <a:endParaRPr lang="en-US" dirty="0">
            <a:solidFill>
              <a:schemeClr val="tx2"/>
            </a:solidFill>
          </a:endParaRPr>
        </a:p>
      </dgm:t>
    </dgm:pt>
    <dgm:pt modelId="{06DFD1AC-47AB-466A-9BDC-E1FBE0D6F53A}" type="parTrans" cxnId="{B7C488E3-16E7-4C8A-B7F1-617FEE4FD98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E52EE3B-FF45-4F56-8467-45C41246A7E7}" type="sibTrans" cxnId="{B7C488E3-16E7-4C8A-B7F1-617FEE4FD98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842D789-7FA5-43F6-87B5-D61784013193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ПРИСТАП ДО ИНФОРМАЦИИ</a:t>
          </a:r>
          <a:endParaRPr lang="en-US" dirty="0">
            <a:solidFill>
              <a:schemeClr val="tx2"/>
            </a:solidFill>
          </a:endParaRPr>
        </a:p>
      </dgm:t>
    </dgm:pt>
    <dgm:pt modelId="{E2D6E327-78E9-4966-AD88-DA0E8AB62971}" type="parTrans" cxnId="{03FE4450-5B3D-4F23-9841-F1AB3A2FCCD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168A833-1924-4C98-B918-531283FE0EB7}" type="sibTrans" cxnId="{03FE4450-5B3D-4F23-9841-F1AB3A2FCCD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2A667ED-D1A3-4682-9B53-1F4133230DF0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/>
              </a:solidFill>
            </a:rPr>
            <a:t>ИСПОРАКА НА УСЛУГИ</a:t>
          </a:r>
          <a:endParaRPr lang="en-US" dirty="0">
            <a:solidFill>
              <a:schemeClr val="tx2"/>
            </a:solidFill>
          </a:endParaRPr>
        </a:p>
      </dgm:t>
    </dgm:pt>
    <dgm:pt modelId="{4AD313F5-EB37-410E-8A9A-009A0646C616}" type="parTrans" cxnId="{4FD3B620-1B6A-478B-8EDA-70F41C07231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60AF347-2FD8-469B-924E-56B2204BF287}" type="sibTrans" cxnId="{4FD3B620-1B6A-478B-8EDA-70F41C07231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F0BF4B5-7805-406F-AEEC-FD992C18A928}">
      <dgm:prSet/>
      <dgm:spPr/>
      <dgm:t>
        <a:bodyPr/>
        <a:lstStyle/>
        <a:p>
          <a:pPr rtl="0"/>
          <a:r>
            <a:rPr lang="mk-MK" b="1" dirty="0" smtClean="0">
              <a:solidFill>
                <a:schemeClr val="tx2"/>
              </a:solidFill>
            </a:rPr>
            <a:t>ДОБРО ВЛАДЕЕЊЕ</a:t>
          </a:r>
          <a:endParaRPr lang="ru-RU" b="1" dirty="0">
            <a:solidFill>
              <a:schemeClr val="tx2"/>
            </a:solidFill>
          </a:endParaRPr>
        </a:p>
      </dgm:t>
    </dgm:pt>
    <dgm:pt modelId="{0F2BAAAC-9760-449E-A050-28ED2D1B9857}" type="parTrans" cxnId="{13EF85DC-9080-48FE-BCF5-4CDA3E08FA0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A88FC54-C8AE-4988-93D0-1FBAB1F8A182}" type="sibTrans" cxnId="{13EF85DC-9080-48FE-BCF5-4CDA3E08FA0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9BF1C6F-07FB-4E31-B421-F12F67A87F42}">
      <dgm:prSet/>
      <dgm:spPr/>
      <dgm:t>
        <a:bodyPr/>
        <a:lstStyle/>
        <a:p>
          <a:pPr rtl="0"/>
          <a:r>
            <a:rPr lang="ru-RU" b="1" smtClean="0">
              <a:solidFill>
                <a:schemeClr val="tx2"/>
              </a:solidFill>
            </a:rPr>
            <a:t>ЕФИКАСНО УПРАВУВАЊЕ СО ЈАВНИТЕ ФИНАНСИИ</a:t>
          </a:r>
          <a:endParaRPr lang="en-US" dirty="0">
            <a:solidFill>
              <a:schemeClr val="tx2"/>
            </a:solidFill>
          </a:endParaRPr>
        </a:p>
      </dgm:t>
    </dgm:pt>
    <dgm:pt modelId="{D65C9952-F486-4B30-ADD7-94B5DD9FBE03}" type="parTrans" cxnId="{1FA6F9AB-1E06-4D6C-AC0F-62CB840D638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DE3BE75-5FB5-4164-8998-99615026B0DC}" type="sibTrans" cxnId="{1FA6F9AB-1E06-4D6C-AC0F-62CB840D638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2CB94DB-AA4D-42E1-B3B1-CFC94395C16E}">
      <dgm:prSet/>
      <dgm:spPr/>
      <dgm:t>
        <a:bodyPr/>
        <a:lstStyle/>
        <a:p>
          <a:pPr rtl="0"/>
          <a:r>
            <a:rPr lang="mk-MK" b="1" dirty="0" smtClean="0">
              <a:solidFill>
                <a:schemeClr val="tx2"/>
              </a:solidFill>
            </a:rPr>
            <a:t>ОТВОРЕНОСТ НА ЛОКАЛНО НИВО</a:t>
          </a:r>
          <a:endParaRPr lang="mk-MK" b="1" dirty="0">
            <a:solidFill>
              <a:schemeClr val="tx2"/>
            </a:solidFill>
          </a:endParaRPr>
        </a:p>
      </dgm:t>
    </dgm:pt>
    <dgm:pt modelId="{0E64E128-BFCF-4D32-9FE6-7DC8B9ADB437}" type="parTrans" cxnId="{B755B197-B479-458C-BA14-B41D0C83AEC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D3D9160-3675-4635-B933-A5EE4D3EB93B}" type="sibTrans" cxnId="{B755B197-B479-458C-BA14-B41D0C83AEC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4E1F436-9CF5-46AA-9084-B15B55C37540}">
      <dgm:prSet/>
      <dgm:spPr/>
      <dgm:t>
        <a:bodyPr/>
        <a:lstStyle/>
        <a:p>
          <a:pPr rtl="0"/>
          <a:r>
            <a:rPr lang="ru-RU" b="1" smtClean="0">
              <a:solidFill>
                <a:schemeClr val="tx2"/>
              </a:solidFill>
            </a:rPr>
            <a:t>СОЦИЈАЛНА </a:t>
          </a:r>
          <a:r>
            <a:rPr lang="ru-RU" b="1" dirty="0" smtClean="0">
              <a:solidFill>
                <a:schemeClr val="tx2"/>
              </a:solidFill>
            </a:rPr>
            <a:t>ЗАШТИТА</a:t>
          </a:r>
          <a:endParaRPr lang="en-US" dirty="0">
            <a:solidFill>
              <a:schemeClr val="tx2"/>
            </a:solidFill>
          </a:endParaRPr>
        </a:p>
      </dgm:t>
    </dgm:pt>
    <dgm:pt modelId="{E290B83F-682A-4795-BAF9-22B45BD47FDD}" type="parTrans" cxnId="{B32F9878-ED58-4466-9F5D-BF7810ED9761}">
      <dgm:prSet/>
      <dgm:spPr/>
      <dgm:t>
        <a:bodyPr/>
        <a:lstStyle/>
        <a:p>
          <a:endParaRPr lang="mk-MK"/>
        </a:p>
      </dgm:t>
    </dgm:pt>
    <dgm:pt modelId="{76075D0F-87AD-4211-8FFE-E8578D7A6B56}" type="sibTrans" cxnId="{B32F9878-ED58-4466-9F5D-BF7810ED9761}">
      <dgm:prSet/>
      <dgm:spPr/>
      <dgm:t>
        <a:bodyPr/>
        <a:lstStyle/>
        <a:p>
          <a:endParaRPr lang="mk-MK"/>
        </a:p>
      </dgm:t>
    </dgm:pt>
    <dgm:pt modelId="{F36DED02-1E4A-4729-B5CE-A9772C84DEE6}" type="pres">
      <dgm:prSet presAssocID="{F6F82414-93B8-4EDD-9E0C-7B547CD7E9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E8529A37-E263-4B94-B73C-9188451C4ECC}" type="pres">
      <dgm:prSet presAssocID="{9A97EAB6-6C5F-4F02-9894-BD1FCD8ACDC8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B8214CC8-F720-46EB-A9A8-4B0E23ACAB00}" type="pres">
      <dgm:prSet presAssocID="{C8AAD774-5CE9-4090-A44F-29B529EC4E2B}" presName="spacer" presStyleCnt="0"/>
      <dgm:spPr/>
    </dgm:pt>
    <dgm:pt modelId="{28B56FFC-DC78-4A01-8403-3D385E0F8B99}" type="pres">
      <dgm:prSet presAssocID="{83233A9A-64CD-47E0-A3A2-111149B9DD10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2C97DB3B-9700-4F99-9568-92E73EFD0600}" type="pres">
      <dgm:prSet presAssocID="{BE52EE3B-FF45-4F56-8467-45C41246A7E7}" presName="spacer" presStyleCnt="0"/>
      <dgm:spPr/>
    </dgm:pt>
    <dgm:pt modelId="{70347EE1-FCBD-479E-9847-31DF5E94E06E}" type="pres">
      <dgm:prSet presAssocID="{2842D789-7FA5-43F6-87B5-D6178401319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D88A657E-DCEC-416F-A2A0-92595DBA7846}" type="pres">
      <dgm:prSet presAssocID="{C168A833-1924-4C98-B918-531283FE0EB7}" presName="spacer" presStyleCnt="0"/>
      <dgm:spPr/>
    </dgm:pt>
    <dgm:pt modelId="{11C1AE62-DC4C-4319-BE58-39F9AC5B56A2}" type="pres">
      <dgm:prSet presAssocID="{F4E1F436-9CF5-46AA-9084-B15B55C3754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FF19FFD6-B77E-46D9-BA6B-B8F123D271D5}" type="pres">
      <dgm:prSet presAssocID="{76075D0F-87AD-4211-8FFE-E8578D7A6B56}" presName="spacer" presStyleCnt="0"/>
      <dgm:spPr/>
    </dgm:pt>
    <dgm:pt modelId="{732657A8-4699-4820-B040-2DCCABE99D97}" type="pres">
      <dgm:prSet presAssocID="{92A667ED-D1A3-4682-9B53-1F4133230DF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D086FA41-7235-441D-BE7F-776A761A297A}" type="pres">
      <dgm:prSet presAssocID="{A60AF347-2FD8-469B-924E-56B2204BF287}" presName="spacer" presStyleCnt="0"/>
      <dgm:spPr/>
    </dgm:pt>
    <dgm:pt modelId="{351BEB4E-2E0F-4754-9C05-D2FBAD21E7EF}" type="pres">
      <dgm:prSet presAssocID="{9F0BF4B5-7805-406F-AEEC-FD992C18A92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FD224F8B-92B4-4F86-AF09-F485EADA5DCC}" type="pres">
      <dgm:prSet presAssocID="{0A88FC54-C8AE-4988-93D0-1FBAB1F8A182}" presName="spacer" presStyleCnt="0"/>
      <dgm:spPr/>
    </dgm:pt>
    <dgm:pt modelId="{7F99CF15-0CF6-4A49-811A-333DECF80281}" type="pres">
      <dgm:prSet presAssocID="{69BF1C6F-07FB-4E31-B421-F12F67A87F4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72C3F9BE-7370-48A2-97F2-07F7F5060C91}" type="pres">
      <dgm:prSet presAssocID="{7DE3BE75-5FB5-4164-8998-99615026B0DC}" presName="spacer" presStyleCnt="0"/>
      <dgm:spPr/>
    </dgm:pt>
    <dgm:pt modelId="{9844CB6E-7295-4C54-9DFB-704A1695CCD5}" type="pres">
      <dgm:prSet presAssocID="{22CB94DB-AA4D-42E1-B3B1-CFC94395C16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mk-MK"/>
        </a:p>
      </dgm:t>
    </dgm:pt>
  </dgm:ptLst>
  <dgm:cxnLst>
    <dgm:cxn modelId="{CA1D6C29-5977-45D7-B79B-3C7706418BAB}" type="presOf" srcId="{2842D789-7FA5-43F6-87B5-D61784013193}" destId="{70347EE1-FCBD-479E-9847-31DF5E94E06E}" srcOrd="0" destOrd="0" presId="urn:microsoft.com/office/officeart/2005/8/layout/vList2"/>
    <dgm:cxn modelId="{DA2E7EDF-86B5-4578-B107-16A0872937B7}" type="presOf" srcId="{F4E1F436-9CF5-46AA-9084-B15B55C37540}" destId="{11C1AE62-DC4C-4319-BE58-39F9AC5B56A2}" srcOrd="0" destOrd="0" presId="urn:microsoft.com/office/officeart/2005/8/layout/vList2"/>
    <dgm:cxn modelId="{1FA6F9AB-1E06-4D6C-AC0F-62CB840D6387}" srcId="{F6F82414-93B8-4EDD-9E0C-7B547CD7E926}" destId="{69BF1C6F-07FB-4E31-B421-F12F67A87F42}" srcOrd="6" destOrd="0" parTransId="{D65C9952-F486-4B30-ADD7-94B5DD9FBE03}" sibTransId="{7DE3BE75-5FB5-4164-8998-99615026B0DC}"/>
    <dgm:cxn modelId="{B755B197-B479-458C-BA14-B41D0C83AEC4}" srcId="{F6F82414-93B8-4EDD-9E0C-7B547CD7E926}" destId="{22CB94DB-AA4D-42E1-B3B1-CFC94395C16E}" srcOrd="7" destOrd="0" parTransId="{0E64E128-BFCF-4D32-9FE6-7DC8B9ADB437}" sibTransId="{BD3D9160-3675-4635-B933-A5EE4D3EB93B}"/>
    <dgm:cxn modelId="{B7C488E3-16E7-4C8A-B7F1-617FEE4FD98B}" srcId="{F6F82414-93B8-4EDD-9E0C-7B547CD7E926}" destId="{83233A9A-64CD-47E0-A3A2-111149B9DD10}" srcOrd="1" destOrd="0" parTransId="{06DFD1AC-47AB-466A-9BDC-E1FBE0D6F53A}" sibTransId="{BE52EE3B-FF45-4F56-8467-45C41246A7E7}"/>
    <dgm:cxn modelId="{4FD3B620-1B6A-478B-8EDA-70F41C072313}" srcId="{F6F82414-93B8-4EDD-9E0C-7B547CD7E926}" destId="{92A667ED-D1A3-4682-9B53-1F4133230DF0}" srcOrd="4" destOrd="0" parTransId="{4AD313F5-EB37-410E-8A9A-009A0646C616}" sibTransId="{A60AF347-2FD8-469B-924E-56B2204BF287}"/>
    <dgm:cxn modelId="{EA227534-B7A0-4067-A82D-2F0873A2234B}" type="presOf" srcId="{9A97EAB6-6C5F-4F02-9894-BD1FCD8ACDC8}" destId="{E8529A37-E263-4B94-B73C-9188451C4ECC}" srcOrd="0" destOrd="0" presId="urn:microsoft.com/office/officeart/2005/8/layout/vList2"/>
    <dgm:cxn modelId="{379E26F6-D1DE-422F-A030-43CCDB7233D4}" type="presOf" srcId="{69BF1C6F-07FB-4E31-B421-F12F67A87F42}" destId="{7F99CF15-0CF6-4A49-811A-333DECF80281}" srcOrd="0" destOrd="0" presId="urn:microsoft.com/office/officeart/2005/8/layout/vList2"/>
    <dgm:cxn modelId="{17C75D6C-249A-40A3-86AC-4DE2214C01FF}" type="presOf" srcId="{83233A9A-64CD-47E0-A3A2-111149B9DD10}" destId="{28B56FFC-DC78-4A01-8403-3D385E0F8B99}" srcOrd="0" destOrd="0" presId="urn:microsoft.com/office/officeart/2005/8/layout/vList2"/>
    <dgm:cxn modelId="{EF291810-20CE-4FA9-B386-A6273CA33F99}" type="presOf" srcId="{F6F82414-93B8-4EDD-9E0C-7B547CD7E926}" destId="{F36DED02-1E4A-4729-B5CE-A9772C84DEE6}" srcOrd="0" destOrd="0" presId="urn:microsoft.com/office/officeart/2005/8/layout/vList2"/>
    <dgm:cxn modelId="{13EF85DC-9080-48FE-BCF5-4CDA3E08FA02}" srcId="{F6F82414-93B8-4EDD-9E0C-7B547CD7E926}" destId="{9F0BF4B5-7805-406F-AEEC-FD992C18A928}" srcOrd="5" destOrd="0" parTransId="{0F2BAAAC-9760-449E-A050-28ED2D1B9857}" sibTransId="{0A88FC54-C8AE-4988-93D0-1FBAB1F8A182}"/>
    <dgm:cxn modelId="{C9518EDE-1166-4627-BE78-170BC3022E56}" type="presOf" srcId="{92A667ED-D1A3-4682-9B53-1F4133230DF0}" destId="{732657A8-4699-4820-B040-2DCCABE99D97}" srcOrd="0" destOrd="0" presId="urn:microsoft.com/office/officeart/2005/8/layout/vList2"/>
    <dgm:cxn modelId="{03FE4450-5B3D-4F23-9841-F1AB3A2FCCD4}" srcId="{F6F82414-93B8-4EDD-9E0C-7B547CD7E926}" destId="{2842D789-7FA5-43F6-87B5-D61784013193}" srcOrd="2" destOrd="0" parTransId="{E2D6E327-78E9-4966-AD88-DA0E8AB62971}" sibTransId="{C168A833-1924-4C98-B918-531283FE0EB7}"/>
    <dgm:cxn modelId="{38A18DA2-DE1B-4E63-AC93-01DBC8FCE50C}" srcId="{F6F82414-93B8-4EDD-9E0C-7B547CD7E926}" destId="{9A97EAB6-6C5F-4F02-9894-BD1FCD8ACDC8}" srcOrd="0" destOrd="0" parTransId="{99D451C5-AF9A-4C13-8B4D-E54D5410EB94}" sibTransId="{C8AAD774-5CE9-4090-A44F-29B529EC4E2B}"/>
    <dgm:cxn modelId="{B32F9878-ED58-4466-9F5D-BF7810ED9761}" srcId="{F6F82414-93B8-4EDD-9E0C-7B547CD7E926}" destId="{F4E1F436-9CF5-46AA-9084-B15B55C37540}" srcOrd="3" destOrd="0" parTransId="{E290B83F-682A-4795-BAF9-22B45BD47FDD}" sibTransId="{76075D0F-87AD-4211-8FFE-E8578D7A6B56}"/>
    <dgm:cxn modelId="{9F585634-52D1-4032-91FD-286CB803AE53}" type="presOf" srcId="{9F0BF4B5-7805-406F-AEEC-FD992C18A928}" destId="{351BEB4E-2E0F-4754-9C05-D2FBAD21E7EF}" srcOrd="0" destOrd="0" presId="urn:microsoft.com/office/officeart/2005/8/layout/vList2"/>
    <dgm:cxn modelId="{B980E254-8CAC-491B-A1B5-E8D146CB2558}" type="presOf" srcId="{22CB94DB-AA4D-42E1-B3B1-CFC94395C16E}" destId="{9844CB6E-7295-4C54-9DFB-704A1695CCD5}" srcOrd="0" destOrd="0" presId="urn:microsoft.com/office/officeart/2005/8/layout/vList2"/>
    <dgm:cxn modelId="{DB8CFAD1-1996-41F7-8A0D-727EDD3BC47B}" type="presParOf" srcId="{F36DED02-1E4A-4729-B5CE-A9772C84DEE6}" destId="{E8529A37-E263-4B94-B73C-9188451C4ECC}" srcOrd="0" destOrd="0" presId="urn:microsoft.com/office/officeart/2005/8/layout/vList2"/>
    <dgm:cxn modelId="{ECACC6F4-DE25-4F10-B0D1-6792E10073B4}" type="presParOf" srcId="{F36DED02-1E4A-4729-B5CE-A9772C84DEE6}" destId="{B8214CC8-F720-46EB-A9A8-4B0E23ACAB00}" srcOrd="1" destOrd="0" presId="urn:microsoft.com/office/officeart/2005/8/layout/vList2"/>
    <dgm:cxn modelId="{B0F4E336-6F28-4EAB-B8CB-DEACD59BE392}" type="presParOf" srcId="{F36DED02-1E4A-4729-B5CE-A9772C84DEE6}" destId="{28B56FFC-DC78-4A01-8403-3D385E0F8B99}" srcOrd="2" destOrd="0" presId="urn:microsoft.com/office/officeart/2005/8/layout/vList2"/>
    <dgm:cxn modelId="{4A6FC88D-A824-4A46-A743-59D9964D1145}" type="presParOf" srcId="{F36DED02-1E4A-4729-B5CE-A9772C84DEE6}" destId="{2C97DB3B-9700-4F99-9568-92E73EFD0600}" srcOrd="3" destOrd="0" presId="urn:microsoft.com/office/officeart/2005/8/layout/vList2"/>
    <dgm:cxn modelId="{857B0E54-9CEB-4055-B772-11A0F663CA8F}" type="presParOf" srcId="{F36DED02-1E4A-4729-B5CE-A9772C84DEE6}" destId="{70347EE1-FCBD-479E-9847-31DF5E94E06E}" srcOrd="4" destOrd="0" presId="urn:microsoft.com/office/officeart/2005/8/layout/vList2"/>
    <dgm:cxn modelId="{3DF27029-3CF7-4704-A730-E668EB0C35BE}" type="presParOf" srcId="{F36DED02-1E4A-4729-B5CE-A9772C84DEE6}" destId="{D88A657E-DCEC-416F-A2A0-92595DBA7846}" srcOrd="5" destOrd="0" presId="urn:microsoft.com/office/officeart/2005/8/layout/vList2"/>
    <dgm:cxn modelId="{08C6AEA3-C177-4158-A362-41845376543E}" type="presParOf" srcId="{F36DED02-1E4A-4729-B5CE-A9772C84DEE6}" destId="{11C1AE62-DC4C-4319-BE58-39F9AC5B56A2}" srcOrd="6" destOrd="0" presId="urn:microsoft.com/office/officeart/2005/8/layout/vList2"/>
    <dgm:cxn modelId="{C24E2CD0-AEB0-4F42-A23A-2CA3E0BB69AE}" type="presParOf" srcId="{F36DED02-1E4A-4729-B5CE-A9772C84DEE6}" destId="{FF19FFD6-B77E-46D9-BA6B-B8F123D271D5}" srcOrd="7" destOrd="0" presId="urn:microsoft.com/office/officeart/2005/8/layout/vList2"/>
    <dgm:cxn modelId="{FFBF0F39-9087-4A45-A430-36A40A0871AE}" type="presParOf" srcId="{F36DED02-1E4A-4729-B5CE-A9772C84DEE6}" destId="{732657A8-4699-4820-B040-2DCCABE99D97}" srcOrd="8" destOrd="0" presId="urn:microsoft.com/office/officeart/2005/8/layout/vList2"/>
    <dgm:cxn modelId="{D1583CA3-BE81-41AC-BB8D-1979FF32F119}" type="presParOf" srcId="{F36DED02-1E4A-4729-B5CE-A9772C84DEE6}" destId="{D086FA41-7235-441D-BE7F-776A761A297A}" srcOrd="9" destOrd="0" presId="urn:microsoft.com/office/officeart/2005/8/layout/vList2"/>
    <dgm:cxn modelId="{9EA14B13-E47A-434B-A0C3-BF35F358B65C}" type="presParOf" srcId="{F36DED02-1E4A-4729-B5CE-A9772C84DEE6}" destId="{351BEB4E-2E0F-4754-9C05-D2FBAD21E7EF}" srcOrd="10" destOrd="0" presId="urn:microsoft.com/office/officeart/2005/8/layout/vList2"/>
    <dgm:cxn modelId="{273B49FA-2A9C-4151-B4A8-3E72F7565A0A}" type="presParOf" srcId="{F36DED02-1E4A-4729-B5CE-A9772C84DEE6}" destId="{FD224F8B-92B4-4F86-AF09-F485EADA5DCC}" srcOrd="11" destOrd="0" presId="urn:microsoft.com/office/officeart/2005/8/layout/vList2"/>
    <dgm:cxn modelId="{E9DF711E-3A3D-47BD-BBD2-0C844F80CBBD}" type="presParOf" srcId="{F36DED02-1E4A-4729-B5CE-A9772C84DEE6}" destId="{7F99CF15-0CF6-4A49-811A-333DECF80281}" srcOrd="12" destOrd="0" presId="urn:microsoft.com/office/officeart/2005/8/layout/vList2"/>
    <dgm:cxn modelId="{B92677A3-F152-42A4-9E05-F15602FE461B}" type="presParOf" srcId="{F36DED02-1E4A-4729-B5CE-A9772C84DEE6}" destId="{72C3F9BE-7370-48A2-97F2-07F7F5060C91}" srcOrd="13" destOrd="0" presId="urn:microsoft.com/office/officeart/2005/8/layout/vList2"/>
    <dgm:cxn modelId="{A95CE3FA-A711-419E-A0B2-BB4CCE580733}" type="presParOf" srcId="{F36DED02-1E4A-4729-B5CE-A9772C84DEE6}" destId="{9844CB6E-7295-4C54-9DFB-704A1695CCD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52899C-0BE5-448F-856A-914C6C15D8C6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07A6F0-714E-4A38-8330-71C4FD69E130}">
      <dgm:prSet custT="1"/>
      <dgm:spPr/>
      <dgm:t>
        <a:bodyPr/>
        <a:lstStyle/>
        <a:p>
          <a:pPr algn="just" rtl="0"/>
          <a:r>
            <a:rPr lang="en-US" sz="1800" b="1" dirty="0" smtClean="0">
              <a:latin typeface="Corbel" pitchFamily="34" charset="0"/>
            </a:rPr>
            <a:t>  </a:t>
          </a:r>
          <a:r>
            <a:rPr lang="ru-RU" sz="1800" b="1" dirty="0" smtClean="0">
              <a:latin typeface="Corbel" pitchFamily="34" charset="0"/>
            </a:rPr>
            <a:t>пристап до правда-</a:t>
          </a:r>
          <a:r>
            <a:rPr lang="mk-MK" sz="1800" b="1" dirty="0" smtClean="0">
              <a:latin typeface="Corbel" pitchFamily="34" charset="0"/>
            </a:rPr>
            <a:t>ефективен пристап до квалитетни, ефикасни и комплементарни правни услуги базирани во заедницата</a:t>
          </a:r>
          <a:endParaRPr lang="ru-RU" sz="1800" b="1" dirty="0">
            <a:latin typeface="Corbel" pitchFamily="34" charset="0"/>
          </a:endParaRPr>
        </a:p>
      </dgm:t>
    </dgm:pt>
    <dgm:pt modelId="{E570AC7C-D2EC-473B-B90F-A4C8C63DAD8C}" type="parTrans" cxnId="{78DA2C6C-DF3B-4182-BD57-763A0B2341BD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66D80A53-F1ED-4FD0-A272-C44B52907D0E}" type="sibTrans" cxnId="{78DA2C6C-DF3B-4182-BD57-763A0B2341BD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82967360-707D-411B-8A26-409CF45096D2}">
      <dgm:prSet custT="1"/>
      <dgm:spPr/>
      <dgm:t>
        <a:bodyPr/>
        <a:lstStyle/>
        <a:p>
          <a:pPr algn="just" rtl="0"/>
          <a:r>
            <a:rPr lang="en-US" sz="1800" b="1" dirty="0" smtClean="0">
              <a:latin typeface="Corbel" pitchFamily="34" charset="0"/>
            </a:rPr>
            <a:t>  </a:t>
          </a:r>
          <a:r>
            <a:rPr lang="mk-MK" sz="1800" b="1" dirty="0" smtClean="0">
              <a:latin typeface="Corbel" pitchFamily="34" charset="0"/>
            </a:rPr>
            <a:t>подобрување на условите и услугите во институциите согласно потребите на децата и младите, </a:t>
          </a:r>
          <a:endParaRPr lang="en-US" sz="1800" b="1" dirty="0">
            <a:latin typeface="Corbel" pitchFamily="34" charset="0"/>
          </a:endParaRPr>
        </a:p>
      </dgm:t>
    </dgm:pt>
    <dgm:pt modelId="{16E65A2C-9066-48BF-990F-6B582284F208}" type="parTrans" cxnId="{D4264B64-6FA3-4162-8A23-BD2A5D1B7688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FDD3BFF6-0427-458D-BDDF-99B27CDE86EE}" type="sibTrans" cxnId="{D4264B64-6FA3-4162-8A23-BD2A5D1B7688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5E686508-759F-4565-AD41-84CEAE37E684}">
      <dgm:prSet custT="1"/>
      <dgm:spPr/>
      <dgm:t>
        <a:bodyPr/>
        <a:lstStyle/>
        <a:p>
          <a:pPr algn="just" rtl="0"/>
          <a:r>
            <a:rPr lang="mk-MK" sz="1800" b="1" dirty="0" smtClean="0">
              <a:latin typeface="Corbel" pitchFamily="34" charset="0"/>
            </a:rPr>
            <a:t>едукативен веб сајт каде секое училиште од Република Македонија преку свое дете дописник ќе ги изнесува состојбите во нивното училиште кои ќе бидат публикувани на веб страната.</a:t>
          </a:r>
          <a:endParaRPr lang="mk-MK" sz="1800" b="1" dirty="0">
            <a:latin typeface="Corbel" pitchFamily="34" charset="0"/>
          </a:endParaRPr>
        </a:p>
      </dgm:t>
    </dgm:pt>
    <dgm:pt modelId="{2A135E4D-EDC9-44A2-93C2-FCAFBD7D8EB1}" type="parTrans" cxnId="{99CB8B5B-89DE-47B2-8A22-C2DEAE665E50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7119642D-D10E-4028-9256-4E01CD692943}" type="sibTrans" cxnId="{99CB8B5B-89DE-47B2-8A22-C2DEAE665E50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B61A6B3C-5937-48C5-8B7E-899AF37A7B89}">
      <dgm:prSet custT="1"/>
      <dgm:spPr/>
      <dgm:t>
        <a:bodyPr/>
        <a:lstStyle/>
        <a:p>
          <a:pPr algn="just" rtl="0"/>
          <a:r>
            <a:rPr lang="en-US" sz="1800" b="1" dirty="0" smtClean="0">
              <a:latin typeface="Corbel" pitchFamily="34" charset="0"/>
            </a:rPr>
            <a:t>    </a:t>
          </a:r>
          <a:r>
            <a:rPr lang="ru-RU" sz="1800" b="1" dirty="0" smtClean="0">
              <a:latin typeface="Corbel" pitchFamily="34" charset="0"/>
            </a:rPr>
            <a:t>регистар на државниот имот на РМ </a:t>
          </a:r>
          <a:endParaRPr lang="en-US" sz="1800" b="1" dirty="0">
            <a:latin typeface="Corbel" pitchFamily="34" charset="0"/>
          </a:endParaRPr>
        </a:p>
      </dgm:t>
    </dgm:pt>
    <dgm:pt modelId="{A304AD17-9B3C-4E9E-905A-A3E38EE73AC4}" type="parTrans" cxnId="{F945498D-ABF1-402C-BCA6-BA7BD91FAEE1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263ECFAD-4471-4B25-9024-997375D1E7D2}" type="sibTrans" cxnId="{F945498D-ABF1-402C-BCA6-BA7BD91FAEE1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9C9FC7BC-30DE-463E-9B8C-0C16788E3F10}">
      <dgm:prSet custT="1"/>
      <dgm:spPr/>
      <dgm:t>
        <a:bodyPr/>
        <a:lstStyle/>
        <a:p>
          <a:pPr algn="just" rtl="0"/>
          <a:r>
            <a:rPr lang="en-US" sz="1800" b="1" dirty="0" smtClean="0">
              <a:latin typeface="Corbel" pitchFamily="34" charset="0"/>
            </a:rPr>
            <a:t>    </a:t>
          </a:r>
          <a:r>
            <a:rPr lang="mk-MK" sz="1800" b="1" dirty="0" smtClean="0">
              <a:latin typeface="Corbel" pitchFamily="34" charset="0"/>
            </a:rPr>
            <a:t>регистар на бездомниците  и социјално загрозените семејства и поединци </a:t>
          </a:r>
          <a:endParaRPr lang="en-US" sz="1800" b="1" dirty="0">
            <a:latin typeface="Corbel" pitchFamily="34" charset="0"/>
          </a:endParaRPr>
        </a:p>
      </dgm:t>
    </dgm:pt>
    <dgm:pt modelId="{E6CDC7D0-2A1C-4790-8170-9BF39D887C76}" type="parTrans" cxnId="{9006E3DA-9C25-402E-BBDA-498D4A6BF39E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181C9E85-0B2E-4897-AE31-EA0E73C1EB71}" type="sibTrans" cxnId="{9006E3DA-9C25-402E-BBDA-498D4A6BF39E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44C79195-A6ED-471D-BF0B-3395DAB5D7D4}">
      <dgm:prSet custT="1"/>
      <dgm:spPr/>
      <dgm:t>
        <a:bodyPr/>
        <a:lstStyle/>
        <a:p>
          <a:pPr algn="just" rtl="0"/>
          <a:r>
            <a:rPr lang="en-US" sz="1800" b="1" dirty="0" smtClean="0">
              <a:latin typeface="Corbel" pitchFamily="34" charset="0"/>
            </a:rPr>
            <a:t>    </a:t>
          </a:r>
          <a:r>
            <a:rPr lang="mk-MK" sz="1800" b="1" dirty="0" smtClean="0">
              <a:latin typeface="Corbel" pitchFamily="34" charset="0"/>
            </a:rPr>
            <a:t>унапреден систем и стандарди за генерирање на нови податоци од изборните процеси </a:t>
          </a:r>
          <a:endParaRPr lang="mk-MK" sz="1800" b="1" dirty="0">
            <a:latin typeface="Corbel" pitchFamily="34" charset="0"/>
          </a:endParaRPr>
        </a:p>
      </dgm:t>
    </dgm:pt>
    <dgm:pt modelId="{E56924B4-8ED8-4E77-8E8A-188E120C1AAA}" type="parTrans" cxnId="{B9DAB1CD-7E0E-46F7-BA77-FD614A5D00D8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6297C498-1AC8-49E1-9AE7-7E103B8E22DB}" type="sibTrans" cxnId="{B9DAB1CD-7E0E-46F7-BA77-FD614A5D00D8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AF9E439B-986B-4F66-B4FC-B3FA4ADAE479}">
      <dgm:prSet custT="1"/>
      <dgm:spPr/>
      <dgm:t>
        <a:bodyPr/>
        <a:lstStyle/>
        <a:p>
          <a:pPr algn="just" rtl="0"/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функционална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платформа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за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овозможување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на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електронскиот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пристап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до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информациите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од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јавен</a:t>
          </a:r>
          <a:r>
            <a:rPr lang="en-US" sz="1800" b="1" dirty="0" smtClean="0">
              <a:latin typeface="Corbel" pitchFamily="34" charset="0"/>
            </a:rPr>
            <a:t> </a:t>
          </a:r>
          <a:r>
            <a:rPr lang="en-US" sz="1800" b="1" dirty="0" err="1" smtClean="0">
              <a:latin typeface="Corbel" pitchFamily="34" charset="0"/>
            </a:rPr>
            <a:t>карактер</a:t>
          </a:r>
          <a:endParaRPr lang="mk-MK" sz="1800" b="1" dirty="0">
            <a:latin typeface="Corbel" pitchFamily="34" charset="0"/>
          </a:endParaRPr>
        </a:p>
      </dgm:t>
    </dgm:pt>
    <dgm:pt modelId="{0DD9960D-F479-4173-BBDC-85BFA91A8B22}" type="parTrans" cxnId="{C4514D82-FFA5-4D8D-AF1F-5E6B408654E3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33764943-AC56-4839-AE35-36C2C0C0688F}" type="sibTrans" cxnId="{C4514D82-FFA5-4D8D-AF1F-5E6B408654E3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59FDE4A3-2645-4CFC-B2D0-96311EF87E3F}">
      <dgm:prSet custT="1"/>
      <dgm:spPr/>
      <dgm:t>
        <a:bodyPr/>
        <a:lstStyle/>
        <a:p>
          <a:pPr algn="just" rtl="0"/>
          <a:r>
            <a:rPr lang="en-US" sz="1800" b="1" dirty="0" smtClean="0">
              <a:latin typeface="Corbel" pitchFamily="34" charset="0"/>
            </a:rPr>
            <a:t>    </a:t>
          </a:r>
          <a:r>
            <a:rPr lang="mk-MK" sz="1800" b="1" dirty="0" smtClean="0">
              <a:latin typeface="Corbel" pitchFamily="34" charset="0"/>
            </a:rPr>
            <a:t>партиципативно креирање на политики на локано ниво</a:t>
          </a:r>
          <a:endParaRPr lang="en-US" sz="1800" b="1" dirty="0">
            <a:latin typeface="Corbel" pitchFamily="34" charset="0"/>
          </a:endParaRPr>
        </a:p>
      </dgm:t>
    </dgm:pt>
    <dgm:pt modelId="{C5C985D7-D187-437A-A1DE-CFF39BD41D5B}" type="parTrans" cxnId="{8ACF5C3F-314C-4A91-ABCE-297DC160CFA0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0B3357A5-135E-4510-9375-AF6B5145CF6E}" type="sibTrans" cxnId="{8ACF5C3F-314C-4A91-ABCE-297DC160CFA0}">
      <dgm:prSet/>
      <dgm:spPr/>
      <dgm:t>
        <a:bodyPr/>
        <a:lstStyle/>
        <a:p>
          <a:pPr algn="just"/>
          <a:endParaRPr lang="en-US" sz="1800">
            <a:latin typeface="Corbel" pitchFamily="34" charset="0"/>
          </a:endParaRPr>
        </a:p>
      </dgm:t>
    </dgm:pt>
    <dgm:pt modelId="{7C5DB261-DD9C-4588-ADAE-1F6780043449}" type="pres">
      <dgm:prSet presAssocID="{CC52899C-0BE5-448F-856A-914C6C15D8C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mk-MK"/>
        </a:p>
      </dgm:t>
    </dgm:pt>
    <dgm:pt modelId="{BF40BDDC-FE68-4917-8AD6-F1B69A0FB7DA}" type="pres">
      <dgm:prSet presAssocID="{D007A6F0-714E-4A38-8330-71C4FD69E130}" presName="horFlow" presStyleCnt="0"/>
      <dgm:spPr/>
    </dgm:pt>
    <dgm:pt modelId="{E7B44C83-762E-4ABA-B068-66CF63E7901A}" type="pres">
      <dgm:prSet presAssocID="{D007A6F0-714E-4A38-8330-71C4FD69E130}" presName="bigChev" presStyleLbl="node1" presStyleIdx="0" presStyleCnt="8" custScaleX="660645"/>
      <dgm:spPr/>
      <dgm:t>
        <a:bodyPr/>
        <a:lstStyle/>
        <a:p>
          <a:endParaRPr lang="mk-MK"/>
        </a:p>
      </dgm:t>
    </dgm:pt>
    <dgm:pt modelId="{0E56D65D-119B-488F-8F66-FCB0F9D00E1A}" type="pres">
      <dgm:prSet presAssocID="{D007A6F0-714E-4A38-8330-71C4FD69E130}" presName="vSp" presStyleCnt="0"/>
      <dgm:spPr/>
    </dgm:pt>
    <dgm:pt modelId="{2E0270A9-49E9-4A0C-B7AB-20B101354D92}" type="pres">
      <dgm:prSet presAssocID="{82967360-707D-411B-8A26-409CF45096D2}" presName="horFlow" presStyleCnt="0"/>
      <dgm:spPr/>
    </dgm:pt>
    <dgm:pt modelId="{EBA8630C-1AAD-4EA2-A91E-C2E231B416F0}" type="pres">
      <dgm:prSet presAssocID="{82967360-707D-411B-8A26-409CF45096D2}" presName="bigChev" presStyleLbl="node1" presStyleIdx="1" presStyleCnt="8" custScaleX="660645" custScaleY="138866"/>
      <dgm:spPr/>
      <dgm:t>
        <a:bodyPr/>
        <a:lstStyle/>
        <a:p>
          <a:endParaRPr lang="mk-MK"/>
        </a:p>
      </dgm:t>
    </dgm:pt>
    <dgm:pt modelId="{2130C951-74E6-49AA-8F09-0CEEB9554819}" type="pres">
      <dgm:prSet presAssocID="{82967360-707D-411B-8A26-409CF45096D2}" presName="vSp" presStyleCnt="0"/>
      <dgm:spPr/>
    </dgm:pt>
    <dgm:pt modelId="{2A3CC996-2F21-40A3-8C8C-085B0A1023CD}" type="pres">
      <dgm:prSet presAssocID="{5E686508-759F-4565-AD41-84CEAE37E684}" presName="horFlow" presStyleCnt="0"/>
      <dgm:spPr/>
    </dgm:pt>
    <dgm:pt modelId="{51F07699-6690-4B00-8BCA-AEFA7E34FA27}" type="pres">
      <dgm:prSet presAssocID="{5E686508-759F-4565-AD41-84CEAE37E684}" presName="bigChev" presStyleLbl="node1" presStyleIdx="2" presStyleCnt="8" custScaleX="660645" custScaleY="169106"/>
      <dgm:spPr/>
      <dgm:t>
        <a:bodyPr/>
        <a:lstStyle/>
        <a:p>
          <a:endParaRPr lang="mk-MK"/>
        </a:p>
      </dgm:t>
    </dgm:pt>
    <dgm:pt modelId="{F9531799-EE10-4497-8B7D-26F6A74A8A85}" type="pres">
      <dgm:prSet presAssocID="{5E686508-759F-4565-AD41-84CEAE37E684}" presName="vSp" presStyleCnt="0"/>
      <dgm:spPr/>
    </dgm:pt>
    <dgm:pt modelId="{315B689D-DB05-4AF1-8D64-FFAB86E5D0FD}" type="pres">
      <dgm:prSet presAssocID="{B61A6B3C-5937-48C5-8B7E-899AF37A7B89}" presName="horFlow" presStyleCnt="0"/>
      <dgm:spPr/>
    </dgm:pt>
    <dgm:pt modelId="{57503D0E-6587-424A-901F-11CA5D6F09B2}" type="pres">
      <dgm:prSet presAssocID="{B61A6B3C-5937-48C5-8B7E-899AF37A7B89}" presName="bigChev" presStyleLbl="node1" presStyleIdx="3" presStyleCnt="8" custScaleX="660645"/>
      <dgm:spPr/>
      <dgm:t>
        <a:bodyPr/>
        <a:lstStyle/>
        <a:p>
          <a:endParaRPr lang="mk-MK"/>
        </a:p>
      </dgm:t>
    </dgm:pt>
    <dgm:pt modelId="{2BD5964D-874D-4252-91A4-F89EA33B2EE3}" type="pres">
      <dgm:prSet presAssocID="{B61A6B3C-5937-48C5-8B7E-899AF37A7B89}" presName="vSp" presStyleCnt="0"/>
      <dgm:spPr/>
    </dgm:pt>
    <dgm:pt modelId="{3E5B8C2C-C798-4577-8A0B-0A56533D521B}" type="pres">
      <dgm:prSet presAssocID="{9C9FC7BC-30DE-463E-9B8C-0C16788E3F10}" presName="horFlow" presStyleCnt="0"/>
      <dgm:spPr/>
    </dgm:pt>
    <dgm:pt modelId="{517E988D-CFF2-4172-A638-E586F57C1202}" type="pres">
      <dgm:prSet presAssocID="{9C9FC7BC-30DE-463E-9B8C-0C16788E3F10}" presName="bigChev" presStyleLbl="node1" presStyleIdx="4" presStyleCnt="8" custScaleX="660645"/>
      <dgm:spPr/>
      <dgm:t>
        <a:bodyPr/>
        <a:lstStyle/>
        <a:p>
          <a:endParaRPr lang="mk-MK"/>
        </a:p>
      </dgm:t>
    </dgm:pt>
    <dgm:pt modelId="{B6AB9928-285C-4C31-898E-6742725BDCC2}" type="pres">
      <dgm:prSet presAssocID="{9C9FC7BC-30DE-463E-9B8C-0C16788E3F10}" presName="vSp" presStyleCnt="0"/>
      <dgm:spPr/>
    </dgm:pt>
    <dgm:pt modelId="{BA14EAD5-83E9-4EB6-B647-30B434FCE344}" type="pres">
      <dgm:prSet presAssocID="{44C79195-A6ED-471D-BF0B-3395DAB5D7D4}" presName="horFlow" presStyleCnt="0"/>
      <dgm:spPr/>
    </dgm:pt>
    <dgm:pt modelId="{A19A3446-1081-49B0-9AE9-1C9C106844F2}" type="pres">
      <dgm:prSet presAssocID="{44C79195-A6ED-471D-BF0B-3395DAB5D7D4}" presName="bigChev" presStyleLbl="node1" presStyleIdx="5" presStyleCnt="8" custScaleX="660645"/>
      <dgm:spPr/>
      <dgm:t>
        <a:bodyPr/>
        <a:lstStyle/>
        <a:p>
          <a:endParaRPr lang="mk-MK"/>
        </a:p>
      </dgm:t>
    </dgm:pt>
    <dgm:pt modelId="{BA3B5E16-F4C6-420F-B022-1E0039FB0C47}" type="pres">
      <dgm:prSet presAssocID="{44C79195-A6ED-471D-BF0B-3395DAB5D7D4}" presName="vSp" presStyleCnt="0"/>
      <dgm:spPr/>
    </dgm:pt>
    <dgm:pt modelId="{2FD1A1C0-382B-4CC5-988A-DE23D51CFFF8}" type="pres">
      <dgm:prSet presAssocID="{AF9E439B-986B-4F66-B4FC-B3FA4ADAE479}" presName="horFlow" presStyleCnt="0"/>
      <dgm:spPr/>
    </dgm:pt>
    <dgm:pt modelId="{978B6CED-39DE-46C2-BDC3-6ED2147A07AF}" type="pres">
      <dgm:prSet presAssocID="{AF9E439B-986B-4F66-B4FC-B3FA4ADAE479}" presName="bigChev" presStyleLbl="node1" presStyleIdx="6" presStyleCnt="8" custScaleX="660645" custScaleY="160933"/>
      <dgm:spPr/>
      <dgm:t>
        <a:bodyPr/>
        <a:lstStyle/>
        <a:p>
          <a:endParaRPr lang="mk-MK"/>
        </a:p>
      </dgm:t>
    </dgm:pt>
    <dgm:pt modelId="{9527ECD6-336F-41CC-A13D-8B8ECE45CE83}" type="pres">
      <dgm:prSet presAssocID="{AF9E439B-986B-4F66-B4FC-B3FA4ADAE479}" presName="vSp" presStyleCnt="0"/>
      <dgm:spPr/>
    </dgm:pt>
    <dgm:pt modelId="{9876CB57-7930-4CA8-9727-889D22AD49A6}" type="pres">
      <dgm:prSet presAssocID="{59FDE4A3-2645-4CFC-B2D0-96311EF87E3F}" presName="horFlow" presStyleCnt="0"/>
      <dgm:spPr/>
    </dgm:pt>
    <dgm:pt modelId="{BDC9FA38-F847-449F-BC54-CBA50789B99D}" type="pres">
      <dgm:prSet presAssocID="{59FDE4A3-2645-4CFC-B2D0-96311EF87E3F}" presName="bigChev" presStyleLbl="node1" presStyleIdx="7" presStyleCnt="8" custScaleX="660645"/>
      <dgm:spPr/>
      <dgm:t>
        <a:bodyPr/>
        <a:lstStyle/>
        <a:p>
          <a:endParaRPr lang="mk-MK"/>
        </a:p>
      </dgm:t>
    </dgm:pt>
  </dgm:ptLst>
  <dgm:cxnLst>
    <dgm:cxn modelId="{99CB8B5B-89DE-47B2-8A22-C2DEAE665E50}" srcId="{CC52899C-0BE5-448F-856A-914C6C15D8C6}" destId="{5E686508-759F-4565-AD41-84CEAE37E684}" srcOrd="2" destOrd="0" parTransId="{2A135E4D-EDC9-44A2-93C2-FCAFBD7D8EB1}" sibTransId="{7119642D-D10E-4028-9256-4E01CD692943}"/>
    <dgm:cxn modelId="{05D35769-CA45-42BF-91E7-9CF094AD5820}" type="presOf" srcId="{B61A6B3C-5937-48C5-8B7E-899AF37A7B89}" destId="{57503D0E-6587-424A-901F-11CA5D6F09B2}" srcOrd="0" destOrd="0" presId="urn:microsoft.com/office/officeart/2005/8/layout/lProcess3"/>
    <dgm:cxn modelId="{6C950D2F-05BB-493F-9611-FFAA7971AEBC}" type="presOf" srcId="{D007A6F0-714E-4A38-8330-71C4FD69E130}" destId="{E7B44C83-762E-4ABA-B068-66CF63E7901A}" srcOrd="0" destOrd="0" presId="urn:microsoft.com/office/officeart/2005/8/layout/lProcess3"/>
    <dgm:cxn modelId="{9006E3DA-9C25-402E-BBDA-498D4A6BF39E}" srcId="{CC52899C-0BE5-448F-856A-914C6C15D8C6}" destId="{9C9FC7BC-30DE-463E-9B8C-0C16788E3F10}" srcOrd="4" destOrd="0" parTransId="{E6CDC7D0-2A1C-4790-8170-9BF39D887C76}" sibTransId="{181C9E85-0B2E-4897-AE31-EA0E73C1EB71}"/>
    <dgm:cxn modelId="{B9DAB1CD-7E0E-46F7-BA77-FD614A5D00D8}" srcId="{CC52899C-0BE5-448F-856A-914C6C15D8C6}" destId="{44C79195-A6ED-471D-BF0B-3395DAB5D7D4}" srcOrd="5" destOrd="0" parTransId="{E56924B4-8ED8-4E77-8E8A-188E120C1AAA}" sibTransId="{6297C498-1AC8-49E1-9AE7-7E103B8E22DB}"/>
    <dgm:cxn modelId="{0DE46C47-3A56-445C-966B-42D0F9C1D9BC}" type="presOf" srcId="{59FDE4A3-2645-4CFC-B2D0-96311EF87E3F}" destId="{BDC9FA38-F847-449F-BC54-CBA50789B99D}" srcOrd="0" destOrd="0" presId="urn:microsoft.com/office/officeart/2005/8/layout/lProcess3"/>
    <dgm:cxn modelId="{78DA2C6C-DF3B-4182-BD57-763A0B2341BD}" srcId="{CC52899C-0BE5-448F-856A-914C6C15D8C6}" destId="{D007A6F0-714E-4A38-8330-71C4FD69E130}" srcOrd="0" destOrd="0" parTransId="{E570AC7C-D2EC-473B-B90F-A4C8C63DAD8C}" sibTransId="{66D80A53-F1ED-4FD0-A272-C44B52907D0E}"/>
    <dgm:cxn modelId="{5D534389-6C58-42F9-9E74-96C40070AE96}" type="presOf" srcId="{82967360-707D-411B-8A26-409CF45096D2}" destId="{EBA8630C-1AAD-4EA2-A91E-C2E231B416F0}" srcOrd="0" destOrd="0" presId="urn:microsoft.com/office/officeart/2005/8/layout/lProcess3"/>
    <dgm:cxn modelId="{C4514D82-FFA5-4D8D-AF1F-5E6B408654E3}" srcId="{CC52899C-0BE5-448F-856A-914C6C15D8C6}" destId="{AF9E439B-986B-4F66-B4FC-B3FA4ADAE479}" srcOrd="6" destOrd="0" parTransId="{0DD9960D-F479-4173-BBDC-85BFA91A8B22}" sibTransId="{33764943-AC56-4839-AE35-36C2C0C0688F}"/>
    <dgm:cxn modelId="{4B0D87C7-5CA2-434A-884E-03B62FCEBF65}" type="presOf" srcId="{AF9E439B-986B-4F66-B4FC-B3FA4ADAE479}" destId="{978B6CED-39DE-46C2-BDC3-6ED2147A07AF}" srcOrd="0" destOrd="0" presId="urn:microsoft.com/office/officeart/2005/8/layout/lProcess3"/>
    <dgm:cxn modelId="{3BDC00DF-4495-4528-B714-E747C0FCFB2F}" type="presOf" srcId="{9C9FC7BC-30DE-463E-9B8C-0C16788E3F10}" destId="{517E988D-CFF2-4172-A638-E586F57C1202}" srcOrd="0" destOrd="0" presId="urn:microsoft.com/office/officeart/2005/8/layout/lProcess3"/>
    <dgm:cxn modelId="{9B9E5828-A2F8-4608-8E17-1C454A73FA6A}" type="presOf" srcId="{5E686508-759F-4565-AD41-84CEAE37E684}" destId="{51F07699-6690-4B00-8BCA-AEFA7E34FA27}" srcOrd="0" destOrd="0" presId="urn:microsoft.com/office/officeart/2005/8/layout/lProcess3"/>
    <dgm:cxn modelId="{8ACF5C3F-314C-4A91-ABCE-297DC160CFA0}" srcId="{CC52899C-0BE5-448F-856A-914C6C15D8C6}" destId="{59FDE4A3-2645-4CFC-B2D0-96311EF87E3F}" srcOrd="7" destOrd="0" parTransId="{C5C985D7-D187-437A-A1DE-CFF39BD41D5B}" sibTransId="{0B3357A5-135E-4510-9375-AF6B5145CF6E}"/>
    <dgm:cxn modelId="{BAAB4779-E27D-4BDC-8AA4-15E176729CD8}" type="presOf" srcId="{44C79195-A6ED-471D-BF0B-3395DAB5D7D4}" destId="{A19A3446-1081-49B0-9AE9-1C9C106844F2}" srcOrd="0" destOrd="0" presId="urn:microsoft.com/office/officeart/2005/8/layout/lProcess3"/>
    <dgm:cxn modelId="{5F93A7F2-AF56-4FDB-876F-FEA11930F695}" type="presOf" srcId="{CC52899C-0BE5-448F-856A-914C6C15D8C6}" destId="{7C5DB261-DD9C-4588-ADAE-1F6780043449}" srcOrd="0" destOrd="0" presId="urn:microsoft.com/office/officeart/2005/8/layout/lProcess3"/>
    <dgm:cxn modelId="{D4264B64-6FA3-4162-8A23-BD2A5D1B7688}" srcId="{CC52899C-0BE5-448F-856A-914C6C15D8C6}" destId="{82967360-707D-411B-8A26-409CF45096D2}" srcOrd="1" destOrd="0" parTransId="{16E65A2C-9066-48BF-990F-6B582284F208}" sibTransId="{FDD3BFF6-0427-458D-BDDF-99B27CDE86EE}"/>
    <dgm:cxn modelId="{F945498D-ABF1-402C-BCA6-BA7BD91FAEE1}" srcId="{CC52899C-0BE5-448F-856A-914C6C15D8C6}" destId="{B61A6B3C-5937-48C5-8B7E-899AF37A7B89}" srcOrd="3" destOrd="0" parTransId="{A304AD17-9B3C-4E9E-905A-A3E38EE73AC4}" sibTransId="{263ECFAD-4471-4B25-9024-997375D1E7D2}"/>
    <dgm:cxn modelId="{8976AEFD-9B54-4188-B381-A232BCB824FE}" type="presParOf" srcId="{7C5DB261-DD9C-4588-ADAE-1F6780043449}" destId="{BF40BDDC-FE68-4917-8AD6-F1B69A0FB7DA}" srcOrd="0" destOrd="0" presId="urn:microsoft.com/office/officeart/2005/8/layout/lProcess3"/>
    <dgm:cxn modelId="{B9AABE40-C01D-4EFF-9394-358D69FB9F6E}" type="presParOf" srcId="{BF40BDDC-FE68-4917-8AD6-F1B69A0FB7DA}" destId="{E7B44C83-762E-4ABA-B068-66CF63E7901A}" srcOrd="0" destOrd="0" presId="urn:microsoft.com/office/officeart/2005/8/layout/lProcess3"/>
    <dgm:cxn modelId="{A889A1B1-D4CD-4DEE-9F1E-F89049A47D6C}" type="presParOf" srcId="{7C5DB261-DD9C-4588-ADAE-1F6780043449}" destId="{0E56D65D-119B-488F-8F66-FCB0F9D00E1A}" srcOrd="1" destOrd="0" presId="urn:microsoft.com/office/officeart/2005/8/layout/lProcess3"/>
    <dgm:cxn modelId="{A4F1E17A-C6D7-4FC9-A419-02D8122EDC6C}" type="presParOf" srcId="{7C5DB261-DD9C-4588-ADAE-1F6780043449}" destId="{2E0270A9-49E9-4A0C-B7AB-20B101354D92}" srcOrd="2" destOrd="0" presId="urn:microsoft.com/office/officeart/2005/8/layout/lProcess3"/>
    <dgm:cxn modelId="{9994A7E8-F19D-4E1B-A36A-892F98BD44AC}" type="presParOf" srcId="{2E0270A9-49E9-4A0C-B7AB-20B101354D92}" destId="{EBA8630C-1AAD-4EA2-A91E-C2E231B416F0}" srcOrd="0" destOrd="0" presId="urn:microsoft.com/office/officeart/2005/8/layout/lProcess3"/>
    <dgm:cxn modelId="{E7B2C5B7-33D0-4C31-9387-55464C2CECCC}" type="presParOf" srcId="{7C5DB261-DD9C-4588-ADAE-1F6780043449}" destId="{2130C951-74E6-49AA-8F09-0CEEB9554819}" srcOrd="3" destOrd="0" presId="urn:microsoft.com/office/officeart/2005/8/layout/lProcess3"/>
    <dgm:cxn modelId="{B287BE66-8BB2-41A0-99DE-2184BC403383}" type="presParOf" srcId="{7C5DB261-DD9C-4588-ADAE-1F6780043449}" destId="{2A3CC996-2F21-40A3-8C8C-085B0A1023CD}" srcOrd="4" destOrd="0" presId="urn:microsoft.com/office/officeart/2005/8/layout/lProcess3"/>
    <dgm:cxn modelId="{578DDB45-9CF3-4E59-8FD1-49FE82AF2EA3}" type="presParOf" srcId="{2A3CC996-2F21-40A3-8C8C-085B0A1023CD}" destId="{51F07699-6690-4B00-8BCA-AEFA7E34FA27}" srcOrd="0" destOrd="0" presId="urn:microsoft.com/office/officeart/2005/8/layout/lProcess3"/>
    <dgm:cxn modelId="{A3779E4A-1822-4964-B469-478CF182093E}" type="presParOf" srcId="{7C5DB261-DD9C-4588-ADAE-1F6780043449}" destId="{F9531799-EE10-4497-8B7D-26F6A74A8A85}" srcOrd="5" destOrd="0" presId="urn:microsoft.com/office/officeart/2005/8/layout/lProcess3"/>
    <dgm:cxn modelId="{C2D86846-83CE-4518-BA06-C711358E84F7}" type="presParOf" srcId="{7C5DB261-DD9C-4588-ADAE-1F6780043449}" destId="{315B689D-DB05-4AF1-8D64-FFAB86E5D0FD}" srcOrd="6" destOrd="0" presId="urn:microsoft.com/office/officeart/2005/8/layout/lProcess3"/>
    <dgm:cxn modelId="{EB204623-9C23-4492-B3FD-61FAB9058FD7}" type="presParOf" srcId="{315B689D-DB05-4AF1-8D64-FFAB86E5D0FD}" destId="{57503D0E-6587-424A-901F-11CA5D6F09B2}" srcOrd="0" destOrd="0" presId="urn:microsoft.com/office/officeart/2005/8/layout/lProcess3"/>
    <dgm:cxn modelId="{EA1B312E-1368-4815-B02A-E75E77D82466}" type="presParOf" srcId="{7C5DB261-DD9C-4588-ADAE-1F6780043449}" destId="{2BD5964D-874D-4252-91A4-F89EA33B2EE3}" srcOrd="7" destOrd="0" presId="urn:microsoft.com/office/officeart/2005/8/layout/lProcess3"/>
    <dgm:cxn modelId="{2E71BC63-D7D2-44FF-B4F0-58BD53C66C7D}" type="presParOf" srcId="{7C5DB261-DD9C-4588-ADAE-1F6780043449}" destId="{3E5B8C2C-C798-4577-8A0B-0A56533D521B}" srcOrd="8" destOrd="0" presId="urn:microsoft.com/office/officeart/2005/8/layout/lProcess3"/>
    <dgm:cxn modelId="{5E761F47-BD5E-4870-98E2-FAFFFBD25449}" type="presParOf" srcId="{3E5B8C2C-C798-4577-8A0B-0A56533D521B}" destId="{517E988D-CFF2-4172-A638-E586F57C1202}" srcOrd="0" destOrd="0" presId="urn:microsoft.com/office/officeart/2005/8/layout/lProcess3"/>
    <dgm:cxn modelId="{1A42D776-0338-459E-A6A0-F5F1F3D75FA1}" type="presParOf" srcId="{7C5DB261-DD9C-4588-ADAE-1F6780043449}" destId="{B6AB9928-285C-4C31-898E-6742725BDCC2}" srcOrd="9" destOrd="0" presId="urn:microsoft.com/office/officeart/2005/8/layout/lProcess3"/>
    <dgm:cxn modelId="{8CBF7986-D871-4190-9FF7-1E669B4B7FD0}" type="presParOf" srcId="{7C5DB261-DD9C-4588-ADAE-1F6780043449}" destId="{BA14EAD5-83E9-4EB6-B647-30B434FCE344}" srcOrd="10" destOrd="0" presId="urn:microsoft.com/office/officeart/2005/8/layout/lProcess3"/>
    <dgm:cxn modelId="{BB1314AC-0702-4B86-ABDB-B139D45A864F}" type="presParOf" srcId="{BA14EAD5-83E9-4EB6-B647-30B434FCE344}" destId="{A19A3446-1081-49B0-9AE9-1C9C106844F2}" srcOrd="0" destOrd="0" presId="urn:microsoft.com/office/officeart/2005/8/layout/lProcess3"/>
    <dgm:cxn modelId="{A40C6766-CDFD-4896-BFCF-0C9D20EF922B}" type="presParOf" srcId="{7C5DB261-DD9C-4588-ADAE-1F6780043449}" destId="{BA3B5E16-F4C6-420F-B022-1E0039FB0C47}" srcOrd="11" destOrd="0" presId="urn:microsoft.com/office/officeart/2005/8/layout/lProcess3"/>
    <dgm:cxn modelId="{DEB8A9E1-85C2-4D70-8810-053DF24915C0}" type="presParOf" srcId="{7C5DB261-DD9C-4588-ADAE-1F6780043449}" destId="{2FD1A1C0-382B-4CC5-988A-DE23D51CFFF8}" srcOrd="12" destOrd="0" presId="urn:microsoft.com/office/officeart/2005/8/layout/lProcess3"/>
    <dgm:cxn modelId="{EE5D42A6-2F19-4D34-B0F7-28B3085714A9}" type="presParOf" srcId="{2FD1A1C0-382B-4CC5-988A-DE23D51CFFF8}" destId="{978B6CED-39DE-46C2-BDC3-6ED2147A07AF}" srcOrd="0" destOrd="0" presId="urn:microsoft.com/office/officeart/2005/8/layout/lProcess3"/>
    <dgm:cxn modelId="{EC1A12F8-7E2E-48EF-A6B2-7C9E52CC816C}" type="presParOf" srcId="{7C5DB261-DD9C-4588-ADAE-1F6780043449}" destId="{9527ECD6-336F-41CC-A13D-8B8ECE45CE83}" srcOrd="13" destOrd="0" presId="urn:microsoft.com/office/officeart/2005/8/layout/lProcess3"/>
    <dgm:cxn modelId="{27FE48F3-325E-4C29-8251-3E8D3F6B5A5D}" type="presParOf" srcId="{7C5DB261-DD9C-4588-ADAE-1F6780043449}" destId="{9876CB57-7930-4CA8-9727-889D22AD49A6}" srcOrd="14" destOrd="0" presId="urn:microsoft.com/office/officeart/2005/8/layout/lProcess3"/>
    <dgm:cxn modelId="{32ADF96D-5FD0-41C3-AB6D-E7E37D2A784B}" type="presParOf" srcId="{9876CB57-7930-4CA8-9727-889D22AD49A6}" destId="{BDC9FA38-F847-449F-BC54-CBA50789B99D}" srcOrd="0" destOrd="0" presId="urn:microsoft.com/office/officeart/2005/8/layout/lProcess3"/>
  </dgm:cxnLst>
  <dgm:bg>
    <a:effectLst>
      <a:glow rad="101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119B97-9E39-447E-A97A-85C3CC8BF20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17CC0-E305-4B02-AC53-B8F7FA50901A}">
      <dgm:prSet/>
      <dgm:spPr/>
      <dgm:t>
        <a:bodyPr/>
        <a:lstStyle/>
        <a:p>
          <a:pPr rtl="0"/>
          <a:r>
            <a:rPr lang="mk-MK" b="1" dirty="0" smtClean="0"/>
            <a:t>КО-КРЕИРАЊЕ НА  СПЕЦИФИЧНИ  РЕЛЕВАНТНИ ЗАЛОЖБИ ТЕМЕЛЕНИ НА ВРЕДНОСТИТЕ НА ОВП  </a:t>
          </a:r>
          <a:endParaRPr lang="en-US" dirty="0"/>
        </a:p>
      </dgm:t>
    </dgm:pt>
    <dgm:pt modelId="{7CD4FCAD-1DEA-4C14-B10B-BEF3FA5A50AB}" type="parTrans" cxnId="{5BAD4BAD-5E8F-4B4F-91DA-417D7815DC8C}">
      <dgm:prSet/>
      <dgm:spPr/>
      <dgm:t>
        <a:bodyPr/>
        <a:lstStyle/>
        <a:p>
          <a:endParaRPr lang="en-US"/>
        </a:p>
      </dgm:t>
    </dgm:pt>
    <dgm:pt modelId="{28F57AB9-676B-496A-A196-AAD24FCA2972}" type="sibTrans" cxnId="{5BAD4BAD-5E8F-4B4F-91DA-417D7815DC8C}">
      <dgm:prSet/>
      <dgm:spPr/>
      <dgm:t>
        <a:bodyPr/>
        <a:lstStyle/>
        <a:p>
          <a:endParaRPr lang="en-US"/>
        </a:p>
      </dgm:t>
    </dgm:pt>
    <dgm:pt modelId="{2DA9B198-9A2D-4A36-81EB-6A3E10DAF889}" type="pres">
      <dgm:prSet presAssocID="{6C119B97-9E39-447E-A97A-85C3CC8BF20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91AD86CA-41BA-470F-B927-82975CF074C7}" type="pres">
      <dgm:prSet presAssocID="{95917CC0-E305-4B02-AC53-B8F7FA50901A}" presName="composite" presStyleCnt="0"/>
      <dgm:spPr/>
    </dgm:pt>
    <dgm:pt modelId="{7CFCDA65-552B-4A97-A25F-59BBFDDBDDC6}" type="pres">
      <dgm:prSet presAssocID="{95917CC0-E305-4B02-AC53-B8F7FA50901A}" presName="imgShp" presStyleLbl="fgImgPlace1" presStyleIdx="0" presStyleCnt="1" custLinFactNeighborY="15088"/>
      <dgm:spPr>
        <a:solidFill>
          <a:schemeClr val="bg2"/>
        </a:solidFill>
      </dgm:spPr>
    </dgm:pt>
    <dgm:pt modelId="{73EDCDED-7FE9-4E59-8E89-7F0E024969E7}" type="pres">
      <dgm:prSet presAssocID="{95917CC0-E305-4B02-AC53-B8F7FA50901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D4BAD-5E8F-4B4F-91DA-417D7815DC8C}" srcId="{6C119B97-9E39-447E-A97A-85C3CC8BF20F}" destId="{95917CC0-E305-4B02-AC53-B8F7FA50901A}" srcOrd="0" destOrd="0" parTransId="{7CD4FCAD-1DEA-4C14-B10B-BEF3FA5A50AB}" sibTransId="{28F57AB9-676B-496A-A196-AAD24FCA2972}"/>
    <dgm:cxn modelId="{36F79C1F-BE14-4BD6-BE11-77C53A0FFE0A}" type="presOf" srcId="{95917CC0-E305-4B02-AC53-B8F7FA50901A}" destId="{73EDCDED-7FE9-4E59-8E89-7F0E024969E7}" srcOrd="0" destOrd="0" presId="urn:microsoft.com/office/officeart/2005/8/layout/vList3#2"/>
    <dgm:cxn modelId="{69117EF5-578E-42FF-91CE-17EBB5AE0A80}" type="presOf" srcId="{6C119B97-9E39-447E-A97A-85C3CC8BF20F}" destId="{2DA9B198-9A2D-4A36-81EB-6A3E10DAF889}" srcOrd="0" destOrd="0" presId="urn:microsoft.com/office/officeart/2005/8/layout/vList3#2"/>
    <dgm:cxn modelId="{25049E3E-CB74-4266-A2D5-6524E275CDD6}" type="presParOf" srcId="{2DA9B198-9A2D-4A36-81EB-6A3E10DAF889}" destId="{91AD86CA-41BA-470F-B927-82975CF074C7}" srcOrd="0" destOrd="0" presId="urn:microsoft.com/office/officeart/2005/8/layout/vList3#2"/>
    <dgm:cxn modelId="{1F993C2F-F4D4-4919-8575-95E734ACA353}" type="presParOf" srcId="{91AD86CA-41BA-470F-B927-82975CF074C7}" destId="{7CFCDA65-552B-4A97-A25F-59BBFDDBDDC6}" srcOrd="0" destOrd="0" presId="urn:microsoft.com/office/officeart/2005/8/layout/vList3#2"/>
    <dgm:cxn modelId="{5A3A29B7-2EBF-46C2-970B-8AE30DB0D7F5}" type="presParOf" srcId="{91AD86CA-41BA-470F-B927-82975CF074C7}" destId="{73EDCDED-7FE9-4E59-8E89-7F0E024969E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6215CF-4770-4706-B360-21523172E99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BD9209E-7C4A-4CA9-A3EA-F82C2D249709}" type="pres">
      <dgm:prSet presAssocID="{C56215CF-4770-4706-B360-21523172E99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E273A-CC99-4261-91C2-C046C63409DE}" type="presOf" srcId="{C56215CF-4770-4706-B360-21523172E997}" destId="{9BD9209E-7C4A-4CA9-A3EA-F82C2D249709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D5CCF5-4C54-49A7-BB74-BA91064E829E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7BAE70-93AC-4162-8AB8-7D485331D89A}">
      <dgm:prSet phldrT="[Text]"/>
      <dgm:spPr/>
      <dgm:t>
        <a:bodyPr/>
        <a:lstStyle/>
        <a:p>
          <a:r>
            <a: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Tранспарентност, отчетност и пристапност</a:t>
          </a:r>
          <a:endParaRPr lang="en-US" b="1" dirty="0"/>
        </a:p>
      </dgm:t>
    </dgm:pt>
    <dgm:pt modelId="{7BCC4E6A-A4D8-406E-9704-CDD4E536FE86}" type="parTrans" cxnId="{F7C1EAF0-65B4-4C62-89EA-B68B44F12A03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B8F42A4C-9DB6-47B8-AE2A-CD5423046103}" type="sibTrans" cxnId="{F7C1EAF0-65B4-4C62-89EA-B68B44F12A03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737F2034-C77C-46F9-A034-019D0F6B003C}">
      <dgm:prSet/>
      <dgm:spPr/>
      <dgm:t>
        <a:bodyPr/>
        <a:lstStyle/>
        <a:p>
          <a:r>
            <a:rPr lang="ru-RU" b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Спречување на корупција и промовирање на доброто владеење</a:t>
          </a:r>
          <a:endParaRPr lang="ru-RU" b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C864F79-D820-46B3-9516-D4F0A631B575}" type="parTrans" cxnId="{3669B172-EEDC-40F2-8BFB-5A44A83D74BE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829CFFD4-F3DE-4C70-854B-39974394ABFF}" type="sibTrans" cxnId="{3669B172-EEDC-40F2-8BFB-5A44A83D74BE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842B901F-B601-499B-BF7C-D7A567744BFD}">
      <dgm:prSet/>
      <dgm:spPr/>
      <dgm:t>
        <a:bodyPr/>
        <a:lstStyle/>
        <a:p>
          <a:r>
            <a:rPr lang="ru-RU" b="1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Пристап до јавни услуги и добро управување на локално ниво</a:t>
          </a:r>
          <a:endParaRPr lang="ru-RU" b="1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6D9517A-DF7A-43D9-9E52-4BFC0B37258C}" type="parTrans" cxnId="{E859C12B-3DF9-4173-89DC-51A9E2A71AAF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04A4B58A-F4A8-4AD2-88FC-FB5CF3A61222}" type="sibTrans" cxnId="{E859C12B-3DF9-4173-89DC-51A9E2A71AAF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60E1EDA6-177B-4F2A-8463-57E17FAA973B}" type="pres">
      <dgm:prSet presAssocID="{89D5CCF5-4C54-49A7-BB74-BA91064E82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k-MK"/>
        </a:p>
      </dgm:t>
    </dgm:pt>
    <dgm:pt modelId="{8BB146BD-91B0-4578-AC3F-D75AC7DBF6F3}" type="pres">
      <dgm:prSet presAssocID="{FA7BAE70-93AC-4162-8AB8-7D485331D8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59DD0-28DD-4136-9CC9-CC5C2BC86FC5}" type="pres">
      <dgm:prSet presAssocID="{B8F42A4C-9DB6-47B8-AE2A-CD5423046103}" presName="sibTrans" presStyleLbl="sibTrans2D1" presStyleIdx="0" presStyleCnt="3"/>
      <dgm:spPr/>
      <dgm:t>
        <a:bodyPr/>
        <a:lstStyle/>
        <a:p>
          <a:endParaRPr lang="mk-MK"/>
        </a:p>
      </dgm:t>
    </dgm:pt>
    <dgm:pt modelId="{CD56FAC1-AA1C-4E73-834D-554FCB505CD3}" type="pres">
      <dgm:prSet presAssocID="{B8F42A4C-9DB6-47B8-AE2A-CD5423046103}" presName="connectorText" presStyleLbl="sibTrans2D1" presStyleIdx="0" presStyleCnt="3"/>
      <dgm:spPr/>
      <dgm:t>
        <a:bodyPr/>
        <a:lstStyle/>
        <a:p>
          <a:endParaRPr lang="mk-MK"/>
        </a:p>
      </dgm:t>
    </dgm:pt>
    <dgm:pt modelId="{CD5E3903-C56F-4BB1-BE12-95941D75161A}" type="pres">
      <dgm:prSet presAssocID="{737F2034-C77C-46F9-A034-019D0F6B00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8BB90A7C-3E24-4686-A4F5-935204F746C3}" type="pres">
      <dgm:prSet presAssocID="{829CFFD4-F3DE-4C70-854B-39974394ABFF}" presName="sibTrans" presStyleLbl="sibTrans2D1" presStyleIdx="1" presStyleCnt="3"/>
      <dgm:spPr/>
      <dgm:t>
        <a:bodyPr/>
        <a:lstStyle/>
        <a:p>
          <a:endParaRPr lang="mk-MK"/>
        </a:p>
      </dgm:t>
    </dgm:pt>
    <dgm:pt modelId="{B9979F25-7EF5-4836-972A-86125009D671}" type="pres">
      <dgm:prSet presAssocID="{829CFFD4-F3DE-4C70-854B-39974394ABFF}" presName="connectorText" presStyleLbl="sibTrans2D1" presStyleIdx="1" presStyleCnt="3"/>
      <dgm:spPr/>
      <dgm:t>
        <a:bodyPr/>
        <a:lstStyle/>
        <a:p>
          <a:endParaRPr lang="mk-MK"/>
        </a:p>
      </dgm:t>
    </dgm:pt>
    <dgm:pt modelId="{8EF3863F-A3E8-45E4-9C2C-FFE3EA1C5EA0}" type="pres">
      <dgm:prSet presAssocID="{842B901F-B601-499B-BF7C-D7A567744B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mk-MK"/>
        </a:p>
      </dgm:t>
    </dgm:pt>
    <dgm:pt modelId="{B0EA9A19-D26A-49D2-B491-05B94A80F563}" type="pres">
      <dgm:prSet presAssocID="{04A4B58A-F4A8-4AD2-88FC-FB5CF3A61222}" presName="sibTrans" presStyleLbl="sibTrans2D1" presStyleIdx="2" presStyleCnt="3"/>
      <dgm:spPr/>
      <dgm:t>
        <a:bodyPr/>
        <a:lstStyle/>
        <a:p>
          <a:endParaRPr lang="mk-MK"/>
        </a:p>
      </dgm:t>
    </dgm:pt>
    <dgm:pt modelId="{ECA938BE-3CAB-4F08-8C36-460182F48894}" type="pres">
      <dgm:prSet presAssocID="{04A4B58A-F4A8-4AD2-88FC-FB5CF3A61222}" presName="connectorText" presStyleLbl="sibTrans2D1" presStyleIdx="2" presStyleCnt="3"/>
      <dgm:spPr/>
      <dgm:t>
        <a:bodyPr/>
        <a:lstStyle/>
        <a:p>
          <a:endParaRPr lang="mk-MK"/>
        </a:p>
      </dgm:t>
    </dgm:pt>
  </dgm:ptLst>
  <dgm:cxnLst>
    <dgm:cxn modelId="{7D24F83E-B775-42B4-A406-28F2689F1465}" type="presOf" srcId="{89D5CCF5-4C54-49A7-BB74-BA91064E829E}" destId="{60E1EDA6-177B-4F2A-8463-57E17FAA973B}" srcOrd="0" destOrd="0" presId="urn:microsoft.com/office/officeart/2005/8/layout/cycle2"/>
    <dgm:cxn modelId="{C9CDC191-78B0-423C-B2E1-EC164DA80FBA}" type="presOf" srcId="{829CFFD4-F3DE-4C70-854B-39974394ABFF}" destId="{8BB90A7C-3E24-4686-A4F5-935204F746C3}" srcOrd="0" destOrd="0" presId="urn:microsoft.com/office/officeart/2005/8/layout/cycle2"/>
    <dgm:cxn modelId="{3669B172-EEDC-40F2-8BFB-5A44A83D74BE}" srcId="{89D5CCF5-4C54-49A7-BB74-BA91064E829E}" destId="{737F2034-C77C-46F9-A034-019D0F6B003C}" srcOrd="1" destOrd="0" parTransId="{7C864F79-D820-46B3-9516-D4F0A631B575}" sibTransId="{829CFFD4-F3DE-4C70-854B-39974394ABFF}"/>
    <dgm:cxn modelId="{E859C12B-3DF9-4173-89DC-51A9E2A71AAF}" srcId="{89D5CCF5-4C54-49A7-BB74-BA91064E829E}" destId="{842B901F-B601-499B-BF7C-D7A567744BFD}" srcOrd="2" destOrd="0" parTransId="{06D9517A-DF7A-43D9-9E52-4BFC0B37258C}" sibTransId="{04A4B58A-F4A8-4AD2-88FC-FB5CF3A61222}"/>
    <dgm:cxn modelId="{D26FFFF8-5824-4908-AE57-AD13DAF9F485}" type="presOf" srcId="{B8F42A4C-9DB6-47B8-AE2A-CD5423046103}" destId="{1E159DD0-28DD-4136-9CC9-CC5C2BC86FC5}" srcOrd="0" destOrd="0" presId="urn:microsoft.com/office/officeart/2005/8/layout/cycle2"/>
    <dgm:cxn modelId="{4576D4D3-46E5-4B84-881E-7ACA6C3ADF36}" type="presOf" srcId="{842B901F-B601-499B-BF7C-D7A567744BFD}" destId="{8EF3863F-A3E8-45E4-9C2C-FFE3EA1C5EA0}" srcOrd="0" destOrd="0" presId="urn:microsoft.com/office/officeart/2005/8/layout/cycle2"/>
    <dgm:cxn modelId="{6FDC4722-334A-40DB-B510-452FEC9BD60E}" type="presOf" srcId="{829CFFD4-F3DE-4C70-854B-39974394ABFF}" destId="{B9979F25-7EF5-4836-972A-86125009D671}" srcOrd="1" destOrd="0" presId="urn:microsoft.com/office/officeart/2005/8/layout/cycle2"/>
    <dgm:cxn modelId="{A41B3320-99D9-4B7E-9F18-1CF1A40051E5}" type="presOf" srcId="{737F2034-C77C-46F9-A034-019D0F6B003C}" destId="{CD5E3903-C56F-4BB1-BE12-95941D75161A}" srcOrd="0" destOrd="0" presId="urn:microsoft.com/office/officeart/2005/8/layout/cycle2"/>
    <dgm:cxn modelId="{C32DEBE8-17D3-4D74-A231-BF4004E201BC}" type="presOf" srcId="{B8F42A4C-9DB6-47B8-AE2A-CD5423046103}" destId="{CD56FAC1-AA1C-4E73-834D-554FCB505CD3}" srcOrd="1" destOrd="0" presId="urn:microsoft.com/office/officeart/2005/8/layout/cycle2"/>
    <dgm:cxn modelId="{EA5F91A5-9C0E-4ACA-8B46-6FCE55EFAAAD}" type="presOf" srcId="{04A4B58A-F4A8-4AD2-88FC-FB5CF3A61222}" destId="{ECA938BE-3CAB-4F08-8C36-460182F48894}" srcOrd="1" destOrd="0" presId="urn:microsoft.com/office/officeart/2005/8/layout/cycle2"/>
    <dgm:cxn modelId="{1E90B227-7FD8-4595-A94C-3F91FA274C6F}" type="presOf" srcId="{FA7BAE70-93AC-4162-8AB8-7D485331D89A}" destId="{8BB146BD-91B0-4578-AC3F-D75AC7DBF6F3}" srcOrd="0" destOrd="0" presId="urn:microsoft.com/office/officeart/2005/8/layout/cycle2"/>
    <dgm:cxn modelId="{6EC35146-FC01-4105-9A1C-1FC385EACCC5}" type="presOf" srcId="{04A4B58A-F4A8-4AD2-88FC-FB5CF3A61222}" destId="{B0EA9A19-D26A-49D2-B491-05B94A80F563}" srcOrd="0" destOrd="0" presId="urn:microsoft.com/office/officeart/2005/8/layout/cycle2"/>
    <dgm:cxn modelId="{F7C1EAF0-65B4-4C62-89EA-B68B44F12A03}" srcId="{89D5CCF5-4C54-49A7-BB74-BA91064E829E}" destId="{FA7BAE70-93AC-4162-8AB8-7D485331D89A}" srcOrd="0" destOrd="0" parTransId="{7BCC4E6A-A4D8-406E-9704-CDD4E536FE86}" sibTransId="{B8F42A4C-9DB6-47B8-AE2A-CD5423046103}"/>
    <dgm:cxn modelId="{5A68A780-23CF-43A9-90DC-BD2EBE0731E4}" type="presParOf" srcId="{60E1EDA6-177B-4F2A-8463-57E17FAA973B}" destId="{8BB146BD-91B0-4578-AC3F-D75AC7DBF6F3}" srcOrd="0" destOrd="0" presId="urn:microsoft.com/office/officeart/2005/8/layout/cycle2"/>
    <dgm:cxn modelId="{07F5735F-CB2B-4FB6-B037-C88A289855B6}" type="presParOf" srcId="{60E1EDA6-177B-4F2A-8463-57E17FAA973B}" destId="{1E159DD0-28DD-4136-9CC9-CC5C2BC86FC5}" srcOrd="1" destOrd="0" presId="urn:microsoft.com/office/officeart/2005/8/layout/cycle2"/>
    <dgm:cxn modelId="{8AED8872-795C-4176-BB2E-D3BCD63218EA}" type="presParOf" srcId="{1E159DD0-28DD-4136-9CC9-CC5C2BC86FC5}" destId="{CD56FAC1-AA1C-4E73-834D-554FCB505CD3}" srcOrd="0" destOrd="0" presId="urn:microsoft.com/office/officeart/2005/8/layout/cycle2"/>
    <dgm:cxn modelId="{36A34DD4-C4EE-49D6-BAD1-2D6B9DE85170}" type="presParOf" srcId="{60E1EDA6-177B-4F2A-8463-57E17FAA973B}" destId="{CD5E3903-C56F-4BB1-BE12-95941D75161A}" srcOrd="2" destOrd="0" presId="urn:microsoft.com/office/officeart/2005/8/layout/cycle2"/>
    <dgm:cxn modelId="{92A0485D-54D6-4A65-9FCA-4F61FB088F12}" type="presParOf" srcId="{60E1EDA6-177B-4F2A-8463-57E17FAA973B}" destId="{8BB90A7C-3E24-4686-A4F5-935204F746C3}" srcOrd="3" destOrd="0" presId="urn:microsoft.com/office/officeart/2005/8/layout/cycle2"/>
    <dgm:cxn modelId="{FF42093E-FE04-4844-9B78-29A6A1CDD4F2}" type="presParOf" srcId="{8BB90A7C-3E24-4686-A4F5-935204F746C3}" destId="{B9979F25-7EF5-4836-972A-86125009D671}" srcOrd="0" destOrd="0" presId="urn:microsoft.com/office/officeart/2005/8/layout/cycle2"/>
    <dgm:cxn modelId="{C2AFE23F-F80B-4ABD-9356-97848DAF0A1B}" type="presParOf" srcId="{60E1EDA6-177B-4F2A-8463-57E17FAA973B}" destId="{8EF3863F-A3E8-45E4-9C2C-FFE3EA1C5EA0}" srcOrd="4" destOrd="0" presId="urn:microsoft.com/office/officeart/2005/8/layout/cycle2"/>
    <dgm:cxn modelId="{56D36CD6-9C9A-43E8-B27C-F4FABE2909E3}" type="presParOf" srcId="{60E1EDA6-177B-4F2A-8463-57E17FAA973B}" destId="{B0EA9A19-D26A-49D2-B491-05B94A80F563}" srcOrd="5" destOrd="0" presId="urn:microsoft.com/office/officeart/2005/8/layout/cycle2"/>
    <dgm:cxn modelId="{189B6A9D-18F4-4FCB-B224-32CBDC476C13}" type="presParOf" srcId="{B0EA9A19-D26A-49D2-B491-05B94A80F563}" destId="{ECA938BE-3CAB-4F08-8C36-460182F4889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DCDED-7FE9-4E59-8E89-7F0E024969E7}">
      <dsp:nvSpPr>
        <dsp:cNvPr id="0" name=""/>
        <dsp:cNvSpPr/>
      </dsp:nvSpPr>
      <dsp:spPr>
        <a:xfrm rot="10800000">
          <a:off x="2478543" y="8"/>
          <a:ext cx="6560125" cy="3504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292" tIns="118110" rIns="220472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100" b="1" kern="1200" dirty="0" smtClean="0"/>
            <a:t>КО-КРЕИРАЊЕ НА  СПЕЦИФИЧНИ  РЕЛЕВАНТНИ ПРЕДЛОГЗАЛОЖБИ ТЕМЕЛЕНИ НА ВРЕДНОСТИТЕ НА ОВП  </a:t>
          </a:r>
          <a:endParaRPr lang="en-US" sz="3100" kern="1200" dirty="0"/>
        </a:p>
      </dsp:txBody>
      <dsp:txXfrm rot="10800000">
        <a:off x="3354683" y="8"/>
        <a:ext cx="5683985" cy="3504561"/>
      </dsp:txXfrm>
    </dsp:sp>
    <dsp:sp modelId="{7CFCDA65-552B-4A97-A25F-59BBFDDBDDC6}">
      <dsp:nvSpPr>
        <dsp:cNvPr id="0" name=""/>
        <dsp:cNvSpPr/>
      </dsp:nvSpPr>
      <dsp:spPr>
        <a:xfrm>
          <a:off x="826181" y="199852"/>
          <a:ext cx="3304725" cy="3304725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A2868-F0B1-46E3-BBB5-5E3E5F820315}">
      <dsp:nvSpPr>
        <dsp:cNvPr id="0" name=""/>
        <dsp:cNvSpPr/>
      </dsp:nvSpPr>
      <dsp:spPr>
        <a:xfrm>
          <a:off x="0" y="5540213"/>
          <a:ext cx="9953897" cy="5194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b="1" kern="1200" dirty="0" smtClean="0">
              <a:solidFill>
                <a:schemeClr val="tx2"/>
              </a:solidFill>
            </a:rPr>
            <a:t>Спроведување на НАП4</a:t>
          </a:r>
          <a:endParaRPr lang="mk-MK" sz="1500" b="1" kern="1200" dirty="0">
            <a:solidFill>
              <a:schemeClr val="tx2"/>
            </a:solidFill>
          </a:endParaRPr>
        </a:p>
      </dsp:txBody>
      <dsp:txXfrm>
        <a:off x="0" y="5540213"/>
        <a:ext cx="9953897" cy="519463"/>
      </dsp:txXfrm>
    </dsp:sp>
    <dsp:sp modelId="{18A13ABB-44C2-4342-8A19-E7DAC8CF8E42}">
      <dsp:nvSpPr>
        <dsp:cNvPr id="0" name=""/>
        <dsp:cNvSpPr/>
      </dsp:nvSpPr>
      <dsp:spPr>
        <a:xfrm rot="10800000">
          <a:off x="0" y="4749070"/>
          <a:ext cx="9953897" cy="798935"/>
        </a:xfrm>
        <a:prstGeom prst="upArrowCallout">
          <a:avLst/>
        </a:prstGeom>
        <a:solidFill>
          <a:schemeClr val="accent5">
            <a:hueOff val="-1575372"/>
            <a:satOff val="-14286"/>
            <a:lumOff val="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b="1" kern="1200" dirty="0" smtClean="0">
              <a:solidFill>
                <a:schemeClr val="tx2"/>
              </a:solidFill>
            </a:rPr>
            <a:t>Утврдување на НАП 4 од страна на ВРМ, Објава на НАП 4 на </a:t>
          </a:r>
          <a:r>
            <a:rPr lang="mk-MK" sz="1500" b="1" kern="1200" dirty="0" err="1" smtClean="0">
              <a:solidFill>
                <a:schemeClr val="tx2"/>
              </a:solidFill>
            </a:rPr>
            <a:t>е-демокртија</a:t>
          </a:r>
          <a:endParaRPr lang="ru-RU" sz="1500" b="1" kern="1200" dirty="0">
            <a:solidFill>
              <a:schemeClr val="tx2"/>
            </a:solidFill>
          </a:endParaRPr>
        </a:p>
      </dsp:txBody>
      <dsp:txXfrm rot="10800000">
        <a:off x="0" y="4749070"/>
        <a:ext cx="9953897" cy="519124"/>
      </dsp:txXfrm>
    </dsp:sp>
    <dsp:sp modelId="{581C506B-0A33-4061-834E-E1A03BC8A186}">
      <dsp:nvSpPr>
        <dsp:cNvPr id="0" name=""/>
        <dsp:cNvSpPr/>
      </dsp:nvSpPr>
      <dsp:spPr>
        <a:xfrm rot="10800000">
          <a:off x="0" y="3957927"/>
          <a:ext cx="9953897" cy="798935"/>
        </a:xfrm>
        <a:prstGeom prst="upArrowCallout">
          <a:avLst/>
        </a:prstGeom>
        <a:solidFill>
          <a:schemeClr val="accent5">
            <a:hueOff val="-3150744"/>
            <a:satOff val="-28571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Влегување на НАП 4 во владина процедура јули</a:t>
          </a:r>
          <a:endParaRPr lang="ru-RU" sz="1500" b="1" kern="1200" dirty="0">
            <a:solidFill>
              <a:schemeClr val="tx2"/>
            </a:solidFill>
          </a:endParaRPr>
        </a:p>
      </dsp:txBody>
      <dsp:txXfrm rot="10800000">
        <a:off x="0" y="3957927"/>
        <a:ext cx="9953897" cy="519124"/>
      </dsp:txXfrm>
    </dsp:sp>
    <dsp:sp modelId="{9C4BC58C-A7A4-4039-A806-5177FB904E83}">
      <dsp:nvSpPr>
        <dsp:cNvPr id="0" name=""/>
        <dsp:cNvSpPr/>
      </dsp:nvSpPr>
      <dsp:spPr>
        <a:xfrm rot="10800000">
          <a:off x="0" y="3166784"/>
          <a:ext cx="9953897" cy="798935"/>
        </a:xfrm>
        <a:prstGeom prst="upArrowCallout">
          <a:avLst/>
        </a:prstGeom>
        <a:solidFill>
          <a:schemeClr val="accent5">
            <a:hueOff val="-4726116"/>
            <a:satOff val="-42857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b="1" kern="1200" dirty="0" smtClean="0">
              <a:solidFill>
                <a:schemeClr val="tx2"/>
              </a:solidFill>
            </a:rPr>
            <a:t>Втор</a:t>
          </a:r>
          <a:r>
            <a:rPr lang="en-US" sz="1500" b="1" kern="1200" dirty="0" smtClean="0">
              <a:solidFill>
                <a:schemeClr val="tx2"/>
              </a:solidFill>
            </a:rPr>
            <a:t> </a:t>
          </a:r>
          <a:r>
            <a:rPr lang="mk-MK" sz="1500" b="1" kern="1200" dirty="0" smtClean="0">
              <a:solidFill>
                <a:schemeClr val="tx2"/>
              </a:solidFill>
            </a:rPr>
            <a:t>еднодневен јавен настан за финализирање на НАП4 во периодот </a:t>
          </a:r>
          <a:r>
            <a:rPr lang="en-US" sz="1500" b="1" kern="1200" dirty="0" smtClean="0">
              <a:solidFill>
                <a:schemeClr val="tx2"/>
              </a:solidFill>
            </a:rPr>
            <a:t>2-6</a:t>
          </a:r>
          <a:r>
            <a:rPr lang="mk-MK" sz="1500" b="1" kern="1200" dirty="0" smtClean="0">
              <a:solidFill>
                <a:schemeClr val="tx2"/>
              </a:solidFill>
            </a:rPr>
            <a:t>.07.2018</a:t>
          </a:r>
          <a:endParaRPr lang="ru-RU" sz="1500" b="1" kern="1200" dirty="0">
            <a:solidFill>
              <a:schemeClr val="tx2"/>
            </a:solidFill>
          </a:endParaRPr>
        </a:p>
      </dsp:txBody>
      <dsp:txXfrm rot="10800000">
        <a:off x="0" y="3166784"/>
        <a:ext cx="9953897" cy="519124"/>
      </dsp:txXfrm>
    </dsp:sp>
    <dsp:sp modelId="{51EC9709-E83C-4489-90A9-1FBA5326E062}">
      <dsp:nvSpPr>
        <dsp:cNvPr id="0" name=""/>
        <dsp:cNvSpPr/>
      </dsp:nvSpPr>
      <dsp:spPr>
        <a:xfrm rot="10800000">
          <a:off x="0" y="2375641"/>
          <a:ext cx="9953897" cy="798935"/>
        </a:xfrm>
        <a:prstGeom prst="upArrowCallout">
          <a:avLst/>
        </a:prstGeom>
        <a:solidFill>
          <a:schemeClr val="accent5">
            <a:hueOff val="-6301489"/>
            <a:satOff val="-57143"/>
            <a:lumOff val="2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b="1" kern="1200" dirty="0" smtClean="0">
              <a:solidFill>
                <a:schemeClr val="tx2"/>
              </a:solidFill>
            </a:rPr>
            <a:t>Подготовка на втор нацрт на НАП4-разгледување на коментари и </a:t>
          </a:r>
          <a:r>
            <a:rPr lang="mk-MK" sz="1500" b="1" kern="1200" dirty="0" err="1" smtClean="0">
              <a:solidFill>
                <a:schemeClr val="tx2"/>
              </a:solidFill>
            </a:rPr>
            <a:t>меѓусекторска</a:t>
          </a:r>
          <a:r>
            <a:rPr lang="mk-MK" sz="1500" b="1" kern="1200" dirty="0" smtClean="0">
              <a:solidFill>
                <a:schemeClr val="tx2"/>
              </a:solidFill>
            </a:rPr>
            <a:t>  координација по предлог мерки </a:t>
          </a:r>
          <a:r>
            <a:rPr lang="en-US" sz="1500" b="1" kern="1200" dirty="0" smtClean="0">
              <a:solidFill>
                <a:schemeClr val="tx2"/>
              </a:solidFill>
            </a:rPr>
            <a:t>25.06-02.0</a:t>
          </a:r>
          <a:r>
            <a:rPr lang="mk-MK" sz="1500" b="1" kern="1200" dirty="0" smtClean="0">
              <a:solidFill>
                <a:schemeClr val="tx2"/>
              </a:solidFill>
            </a:rPr>
            <a:t>7</a:t>
          </a:r>
          <a:r>
            <a:rPr lang="en-US" sz="1500" b="1" kern="1200" dirty="0" smtClean="0">
              <a:solidFill>
                <a:schemeClr val="tx2"/>
              </a:solidFill>
            </a:rPr>
            <a:t>.20</a:t>
          </a:r>
          <a:r>
            <a:rPr lang="mk-MK" sz="1500" b="1" kern="1200" dirty="0" smtClean="0">
              <a:solidFill>
                <a:schemeClr val="tx2"/>
              </a:solidFill>
            </a:rPr>
            <a:t>18 </a:t>
          </a:r>
          <a:endParaRPr lang="ru-RU" sz="1500" b="1" kern="1200" dirty="0">
            <a:solidFill>
              <a:schemeClr val="tx2"/>
            </a:solidFill>
          </a:endParaRPr>
        </a:p>
      </dsp:txBody>
      <dsp:txXfrm rot="10800000">
        <a:off x="0" y="2375641"/>
        <a:ext cx="9953897" cy="519124"/>
      </dsp:txXfrm>
    </dsp:sp>
    <dsp:sp modelId="{9A90E56B-A2A6-4CBB-8B7F-C58D4AEB8541}">
      <dsp:nvSpPr>
        <dsp:cNvPr id="0" name=""/>
        <dsp:cNvSpPr/>
      </dsp:nvSpPr>
      <dsp:spPr>
        <a:xfrm rot="10800000">
          <a:off x="0" y="1584498"/>
          <a:ext cx="9953897" cy="798935"/>
        </a:xfrm>
        <a:prstGeom prst="upArrowCallout">
          <a:avLst/>
        </a:prstGeom>
        <a:solidFill>
          <a:schemeClr val="accent5">
            <a:hueOff val="-7876860"/>
            <a:satOff val="-71429"/>
            <a:lumOff val="29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</a:rPr>
            <a:t>On-line </a:t>
          </a:r>
          <a:r>
            <a:rPr lang="mk-MK" sz="1500" b="1" kern="1200" dirty="0" smtClean="0">
              <a:solidFill>
                <a:schemeClr val="tx2"/>
              </a:solidFill>
            </a:rPr>
            <a:t>консултации  на првиот нацрт на НАП4 </a:t>
          </a:r>
          <a:r>
            <a:rPr lang="en-US" sz="1500" b="1" kern="1200" dirty="0" smtClean="0">
              <a:solidFill>
                <a:schemeClr val="tx2"/>
              </a:solidFill>
            </a:rPr>
            <a:t>25.05-25.06.2018</a:t>
          </a:r>
          <a:endParaRPr lang="ru-RU" sz="1500" b="1" kern="1200" dirty="0">
            <a:solidFill>
              <a:schemeClr val="tx2"/>
            </a:solidFill>
          </a:endParaRPr>
        </a:p>
      </dsp:txBody>
      <dsp:txXfrm rot="10800000">
        <a:off x="0" y="1584498"/>
        <a:ext cx="9953897" cy="519124"/>
      </dsp:txXfrm>
    </dsp:sp>
    <dsp:sp modelId="{3649E656-8CBD-4A28-ABCA-38811DDB5F55}">
      <dsp:nvSpPr>
        <dsp:cNvPr id="0" name=""/>
        <dsp:cNvSpPr/>
      </dsp:nvSpPr>
      <dsp:spPr>
        <a:xfrm rot="10800000">
          <a:off x="0" y="793354"/>
          <a:ext cx="9953897" cy="798935"/>
        </a:xfrm>
        <a:prstGeom prst="upArrowCallout">
          <a:avLst/>
        </a:prstGeom>
        <a:solidFill>
          <a:schemeClr val="accent5">
            <a:hueOff val="-9452233"/>
            <a:satOff val="-85714"/>
            <a:lumOff val="3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b="1" kern="1200" dirty="0" smtClean="0">
              <a:solidFill>
                <a:schemeClr val="tx2"/>
              </a:solidFill>
            </a:rPr>
            <a:t>Координација со надлежни државни органи -носители на поединечни заложби и достигнувања 1</a:t>
          </a:r>
          <a:r>
            <a:rPr lang="en-US" sz="1500" b="1" kern="1200" dirty="0" smtClean="0">
              <a:solidFill>
                <a:schemeClr val="tx2"/>
              </a:solidFill>
            </a:rPr>
            <a:t>5</a:t>
          </a:r>
          <a:r>
            <a:rPr lang="mk-MK" sz="1500" b="1" kern="1200" dirty="0" smtClean="0">
              <a:solidFill>
                <a:schemeClr val="tx2"/>
              </a:solidFill>
            </a:rPr>
            <a:t>-</a:t>
          </a:r>
          <a:r>
            <a:rPr lang="en-US" sz="1500" b="1" kern="1200" dirty="0" smtClean="0">
              <a:solidFill>
                <a:schemeClr val="tx2"/>
              </a:solidFill>
            </a:rPr>
            <a:t>25.</a:t>
          </a:r>
          <a:r>
            <a:rPr lang="mk-MK" sz="1500" b="1" kern="1200" dirty="0" smtClean="0">
              <a:solidFill>
                <a:schemeClr val="tx2"/>
              </a:solidFill>
            </a:rPr>
            <a:t>05.2018 </a:t>
          </a:r>
          <a:endParaRPr lang="ru-RU" sz="1500" b="1" kern="1200" dirty="0">
            <a:solidFill>
              <a:schemeClr val="tx2"/>
            </a:solidFill>
          </a:endParaRPr>
        </a:p>
      </dsp:txBody>
      <dsp:txXfrm rot="10800000">
        <a:off x="0" y="793354"/>
        <a:ext cx="9953897" cy="519124"/>
      </dsp:txXfrm>
    </dsp:sp>
    <dsp:sp modelId="{E62A1ECD-E3D1-4213-87D4-4EB9F25CC5A1}">
      <dsp:nvSpPr>
        <dsp:cNvPr id="0" name=""/>
        <dsp:cNvSpPr/>
      </dsp:nvSpPr>
      <dsp:spPr>
        <a:xfrm rot="10800000">
          <a:off x="0" y="2211"/>
          <a:ext cx="9953897" cy="798935"/>
        </a:xfrm>
        <a:prstGeom prst="upArrowCallout">
          <a:avLst/>
        </a:prstGeom>
        <a:solidFill>
          <a:schemeClr val="accent5">
            <a:hueOff val="-11027605"/>
            <a:satOff val="-100000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</a:rPr>
            <a:t>Работни средби на локално </a:t>
          </a:r>
          <a:r>
            <a:rPr lang="ru-RU" sz="1500" b="1" kern="1200" dirty="0" smtClean="0">
              <a:solidFill>
                <a:schemeClr val="tx2"/>
              </a:solidFill>
            </a:rPr>
            <a:t>ниво-Бит</a:t>
          </a:r>
          <a:r>
            <a:rPr lang="en-US" sz="1500" b="1" kern="1200" dirty="0" smtClean="0">
              <a:solidFill>
                <a:schemeClr val="tx2"/>
              </a:solidFill>
            </a:rPr>
            <a:t>o</a:t>
          </a:r>
          <a:r>
            <a:rPr lang="mk-MK" sz="1500" b="1" kern="1200" dirty="0" smtClean="0">
              <a:solidFill>
                <a:schemeClr val="tx2"/>
              </a:solidFill>
            </a:rPr>
            <a:t>ла</a:t>
          </a:r>
          <a:r>
            <a:rPr lang="ru-RU" sz="1500" b="1" kern="1200" dirty="0" smtClean="0">
              <a:solidFill>
                <a:schemeClr val="tx2"/>
              </a:solidFill>
            </a:rPr>
            <a:t>, </a:t>
          </a:r>
          <a:r>
            <a:rPr lang="ru-RU" sz="1500" b="1" kern="1200" dirty="0" smtClean="0">
              <a:solidFill>
                <a:schemeClr val="tx2"/>
              </a:solidFill>
            </a:rPr>
            <a:t>Штип и Гостивар  10,14,15,05. 2018</a:t>
          </a:r>
          <a:endParaRPr lang="ru-RU" sz="1500" b="1" kern="1200" dirty="0">
            <a:solidFill>
              <a:schemeClr val="tx2"/>
            </a:solidFill>
          </a:endParaRPr>
        </a:p>
      </dsp:txBody>
      <dsp:txXfrm rot="10800000">
        <a:off x="0" y="2211"/>
        <a:ext cx="9953897" cy="519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29A37-E263-4B94-B73C-9188451C4ECC}">
      <dsp:nvSpPr>
        <dsp:cNvPr id="0" name=""/>
        <dsp:cNvSpPr/>
      </dsp:nvSpPr>
      <dsp:spPr>
        <a:xfrm>
          <a:off x="0" y="143243"/>
          <a:ext cx="10067813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2"/>
              </a:solidFill>
            </a:rPr>
            <a:t>ЕФЕКТИВНИ ЈАВНИ УСЛУГИ И ДОБРО ВЛАДЕЕЊЕ НА ЛОКАЛНО НИВО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23988" y="167231"/>
        <a:ext cx="10019837" cy="443423"/>
      </dsp:txXfrm>
    </dsp:sp>
    <dsp:sp modelId="{28B56FFC-DC78-4A01-8403-3D385E0F8B99}">
      <dsp:nvSpPr>
        <dsp:cNvPr id="0" name=""/>
        <dsp:cNvSpPr/>
      </dsp:nvSpPr>
      <dsp:spPr>
        <a:xfrm>
          <a:off x="0" y="695123"/>
          <a:ext cx="10067813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2"/>
              </a:solidFill>
            </a:rPr>
            <a:t>СПРЕЧУВАЊЕ НА КОРУПЦИЈА И ПРОМОВИРАЊЕ НА ДОБРО ВЛАДЕЕЊЕ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23988" y="719111"/>
        <a:ext cx="10019837" cy="443423"/>
      </dsp:txXfrm>
    </dsp:sp>
    <dsp:sp modelId="{70347EE1-FCBD-479E-9847-31DF5E94E06E}">
      <dsp:nvSpPr>
        <dsp:cNvPr id="0" name=""/>
        <dsp:cNvSpPr/>
      </dsp:nvSpPr>
      <dsp:spPr>
        <a:xfrm>
          <a:off x="0" y="1247003"/>
          <a:ext cx="10067813" cy="491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2"/>
              </a:solidFill>
            </a:rPr>
            <a:t>ПРИСТАП ДО ИНФОРМАЦИИ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23988" y="1270991"/>
        <a:ext cx="10019837" cy="443423"/>
      </dsp:txXfrm>
    </dsp:sp>
    <dsp:sp modelId="{11C1AE62-DC4C-4319-BE58-39F9AC5B56A2}">
      <dsp:nvSpPr>
        <dsp:cNvPr id="0" name=""/>
        <dsp:cNvSpPr/>
      </dsp:nvSpPr>
      <dsp:spPr>
        <a:xfrm>
          <a:off x="0" y="1798883"/>
          <a:ext cx="10067813" cy="491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2"/>
              </a:solidFill>
            </a:rPr>
            <a:t>СОЦИЈАЛНА </a:t>
          </a:r>
          <a:r>
            <a:rPr lang="ru-RU" sz="2100" b="1" kern="1200" dirty="0" smtClean="0">
              <a:solidFill>
                <a:schemeClr val="tx2"/>
              </a:solidFill>
            </a:rPr>
            <a:t>ЗАШТИТА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23988" y="1822871"/>
        <a:ext cx="10019837" cy="443423"/>
      </dsp:txXfrm>
    </dsp:sp>
    <dsp:sp modelId="{732657A8-4699-4820-B040-2DCCABE99D97}">
      <dsp:nvSpPr>
        <dsp:cNvPr id="0" name=""/>
        <dsp:cNvSpPr/>
      </dsp:nvSpPr>
      <dsp:spPr>
        <a:xfrm>
          <a:off x="0" y="2350763"/>
          <a:ext cx="10067813" cy="4913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2"/>
              </a:solidFill>
            </a:rPr>
            <a:t>ИСПОРАКА НА УСЛУГИ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23988" y="2374751"/>
        <a:ext cx="10019837" cy="443423"/>
      </dsp:txXfrm>
    </dsp:sp>
    <dsp:sp modelId="{351BEB4E-2E0F-4754-9C05-D2FBAD21E7EF}">
      <dsp:nvSpPr>
        <dsp:cNvPr id="0" name=""/>
        <dsp:cNvSpPr/>
      </dsp:nvSpPr>
      <dsp:spPr>
        <a:xfrm>
          <a:off x="0" y="2902643"/>
          <a:ext cx="10067813" cy="491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100" b="1" kern="1200" dirty="0" smtClean="0">
              <a:solidFill>
                <a:schemeClr val="tx2"/>
              </a:solidFill>
            </a:rPr>
            <a:t>ДОБРО ВЛАДЕЕЊЕ</a:t>
          </a:r>
          <a:endParaRPr lang="ru-RU" sz="2100" b="1" kern="1200" dirty="0">
            <a:solidFill>
              <a:schemeClr val="tx2"/>
            </a:solidFill>
          </a:endParaRPr>
        </a:p>
      </dsp:txBody>
      <dsp:txXfrm>
        <a:off x="23988" y="2926631"/>
        <a:ext cx="10019837" cy="443423"/>
      </dsp:txXfrm>
    </dsp:sp>
    <dsp:sp modelId="{7F99CF15-0CF6-4A49-811A-333DECF80281}">
      <dsp:nvSpPr>
        <dsp:cNvPr id="0" name=""/>
        <dsp:cNvSpPr/>
      </dsp:nvSpPr>
      <dsp:spPr>
        <a:xfrm>
          <a:off x="0" y="3454523"/>
          <a:ext cx="10067813" cy="491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solidFill>
                <a:schemeClr val="tx2"/>
              </a:solidFill>
            </a:rPr>
            <a:t>ЕФИКАСНО УПРАВУВАЊЕ СО ЈАВНИТЕ ФИНАНСИИ</a:t>
          </a:r>
          <a:endParaRPr lang="en-US" sz="2100" kern="1200" dirty="0">
            <a:solidFill>
              <a:schemeClr val="tx2"/>
            </a:solidFill>
          </a:endParaRPr>
        </a:p>
      </dsp:txBody>
      <dsp:txXfrm>
        <a:off x="23988" y="3478511"/>
        <a:ext cx="10019837" cy="443423"/>
      </dsp:txXfrm>
    </dsp:sp>
    <dsp:sp modelId="{9844CB6E-7295-4C54-9DFB-704A1695CCD5}">
      <dsp:nvSpPr>
        <dsp:cNvPr id="0" name=""/>
        <dsp:cNvSpPr/>
      </dsp:nvSpPr>
      <dsp:spPr>
        <a:xfrm>
          <a:off x="0" y="4006403"/>
          <a:ext cx="10067813" cy="491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100" b="1" kern="1200" dirty="0" smtClean="0">
              <a:solidFill>
                <a:schemeClr val="tx2"/>
              </a:solidFill>
            </a:rPr>
            <a:t>ОТВОРЕНОСТ НА ЛОКАЛНО НИВО</a:t>
          </a:r>
          <a:endParaRPr lang="mk-MK" sz="2100" b="1" kern="1200" dirty="0">
            <a:solidFill>
              <a:schemeClr val="tx2"/>
            </a:solidFill>
          </a:endParaRPr>
        </a:p>
      </dsp:txBody>
      <dsp:txXfrm>
        <a:off x="23988" y="4030391"/>
        <a:ext cx="10019837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44C83-762E-4ABA-B068-66CF63E7901A}">
      <dsp:nvSpPr>
        <dsp:cNvPr id="0" name=""/>
        <dsp:cNvSpPr/>
      </dsp:nvSpPr>
      <dsp:spPr>
        <a:xfrm>
          <a:off x="334778" y="4738"/>
          <a:ext cx="9974635" cy="60393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rbel" pitchFamily="34" charset="0"/>
            </a:rPr>
            <a:t>  </a:t>
          </a:r>
          <a:r>
            <a:rPr lang="ru-RU" sz="1800" b="1" kern="1200" dirty="0" smtClean="0">
              <a:latin typeface="Corbel" pitchFamily="34" charset="0"/>
            </a:rPr>
            <a:t>пристап до правда-</a:t>
          </a:r>
          <a:r>
            <a:rPr lang="mk-MK" sz="1800" b="1" kern="1200" dirty="0" smtClean="0">
              <a:latin typeface="Corbel" pitchFamily="34" charset="0"/>
            </a:rPr>
            <a:t>ефективен пристап до квалитетни, ефикасни и комплементарни правни услуги базирани во заедницата</a:t>
          </a:r>
          <a:endParaRPr lang="ru-RU" sz="1800" b="1" kern="1200" dirty="0">
            <a:latin typeface="Corbel" pitchFamily="34" charset="0"/>
          </a:endParaRPr>
        </a:p>
      </dsp:txBody>
      <dsp:txXfrm>
        <a:off x="636745" y="4738"/>
        <a:ext cx="9370702" cy="603933"/>
      </dsp:txXfrm>
    </dsp:sp>
    <dsp:sp modelId="{EBA8630C-1AAD-4EA2-A91E-C2E231B416F0}">
      <dsp:nvSpPr>
        <dsp:cNvPr id="0" name=""/>
        <dsp:cNvSpPr/>
      </dsp:nvSpPr>
      <dsp:spPr>
        <a:xfrm>
          <a:off x="334778" y="693222"/>
          <a:ext cx="9974635" cy="83865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rbel" pitchFamily="34" charset="0"/>
            </a:rPr>
            <a:t>  </a:t>
          </a:r>
          <a:r>
            <a:rPr lang="mk-MK" sz="1800" b="1" kern="1200" dirty="0" smtClean="0">
              <a:latin typeface="Corbel" pitchFamily="34" charset="0"/>
            </a:rPr>
            <a:t>подобрување на условите и услугите во институциите согласно потребите на децата и младите, </a:t>
          </a:r>
          <a:endParaRPr lang="en-US" sz="1800" b="1" kern="1200" dirty="0">
            <a:latin typeface="Corbel" pitchFamily="34" charset="0"/>
          </a:endParaRPr>
        </a:p>
      </dsp:txBody>
      <dsp:txXfrm>
        <a:off x="754107" y="693222"/>
        <a:ext cx="9135978" cy="838657"/>
      </dsp:txXfrm>
    </dsp:sp>
    <dsp:sp modelId="{51F07699-6690-4B00-8BCA-AEFA7E34FA27}">
      <dsp:nvSpPr>
        <dsp:cNvPr id="0" name=""/>
        <dsp:cNvSpPr/>
      </dsp:nvSpPr>
      <dsp:spPr>
        <a:xfrm>
          <a:off x="334778" y="1616430"/>
          <a:ext cx="9974635" cy="10212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b="1" kern="1200" dirty="0" smtClean="0">
              <a:latin typeface="Corbel" pitchFamily="34" charset="0"/>
            </a:rPr>
            <a:t>едукативен веб сајт каде секое училиште од Република Македонија преку свое дете дописник ќе ги изнесува состојбите во нивното училиште кои ќе бидат публикувани на веб страната.</a:t>
          </a:r>
          <a:endParaRPr lang="mk-MK" sz="1800" b="1" kern="1200" dirty="0">
            <a:latin typeface="Corbel" pitchFamily="34" charset="0"/>
          </a:endParaRPr>
        </a:p>
      </dsp:txBody>
      <dsp:txXfrm>
        <a:off x="845422" y="1616430"/>
        <a:ext cx="8953348" cy="1021287"/>
      </dsp:txXfrm>
    </dsp:sp>
    <dsp:sp modelId="{57503D0E-6587-424A-901F-11CA5D6F09B2}">
      <dsp:nvSpPr>
        <dsp:cNvPr id="0" name=""/>
        <dsp:cNvSpPr/>
      </dsp:nvSpPr>
      <dsp:spPr>
        <a:xfrm>
          <a:off x="334778" y="2722268"/>
          <a:ext cx="9974635" cy="60393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rbel" pitchFamily="34" charset="0"/>
            </a:rPr>
            <a:t>    </a:t>
          </a:r>
          <a:r>
            <a:rPr lang="ru-RU" sz="1800" b="1" kern="1200" dirty="0" smtClean="0">
              <a:latin typeface="Corbel" pitchFamily="34" charset="0"/>
            </a:rPr>
            <a:t>регистар на државниот имот на РМ </a:t>
          </a:r>
          <a:endParaRPr lang="en-US" sz="1800" b="1" kern="1200" dirty="0">
            <a:latin typeface="Corbel" pitchFamily="34" charset="0"/>
          </a:endParaRPr>
        </a:p>
      </dsp:txBody>
      <dsp:txXfrm>
        <a:off x="636745" y="2722268"/>
        <a:ext cx="9370702" cy="603933"/>
      </dsp:txXfrm>
    </dsp:sp>
    <dsp:sp modelId="{517E988D-CFF2-4172-A638-E586F57C1202}">
      <dsp:nvSpPr>
        <dsp:cNvPr id="0" name=""/>
        <dsp:cNvSpPr/>
      </dsp:nvSpPr>
      <dsp:spPr>
        <a:xfrm>
          <a:off x="334778" y="3410752"/>
          <a:ext cx="9974635" cy="60393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rbel" pitchFamily="34" charset="0"/>
            </a:rPr>
            <a:t>    </a:t>
          </a:r>
          <a:r>
            <a:rPr lang="mk-MK" sz="1800" b="1" kern="1200" dirty="0" smtClean="0">
              <a:latin typeface="Corbel" pitchFamily="34" charset="0"/>
            </a:rPr>
            <a:t>регистар на бездомниците  и социјално загрозените семејства и поединци </a:t>
          </a:r>
          <a:endParaRPr lang="en-US" sz="1800" b="1" kern="1200" dirty="0">
            <a:latin typeface="Corbel" pitchFamily="34" charset="0"/>
          </a:endParaRPr>
        </a:p>
      </dsp:txBody>
      <dsp:txXfrm>
        <a:off x="636745" y="3410752"/>
        <a:ext cx="9370702" cy="603933"/>
      </dsp:txXfrm>
    </dsp:sp>
    <dsp:sp modelId="{A19A3446-1081-49B0-9AE9-1C9C106844F2}">
      <dsp:nvSpPr>
        <dsp:cNvPr id="0" name=""/>
        <dsp:cNvSpPr/>
      </dsp:nvSpPr>
      <dsp:spPr>
        <a:xfrm>
          <a:off x="334778" y="4099236"/>
          <a:ext cx="9974635" cy="60393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rbel" pitchFamily="34" charset="0"/>
            </a:rPr>
            <a:t>    </a:t>
          </a:r>
          <a:r>
            <a:rPr lang="mk-MK" sz="1800" b="1" kern="1200" dirty="0" smtClean="0">
              <a:latin typeface="Corbel" pitchFamily="34" charset="0"/>
            </a:rPr>
            <a:t>унапреден систем и стандарди за генерирање на нови податоци од изборните процеси </a:t>
          </a:r>
          <a:endParaRPr lang="mk-MK" sz="1800" b="1" kern="1200" dirty="0">
            <a:latin typeface="Corbel" pitchFamily="34" charset="0"/>
          </a:endParaRPr>
        </a:p>
      </dsp:txBody>
      <dsp:txXfrm>
        <a:off x="636745" y="4099236"/>
        <a:ext cx="9370702" cy="603933"/>
      </dsp:txXfrm>
    </dsp:sp>
    <dsp:sp modelId="{978B6CED-39DE-46C2-BDC3-6ED2147A07AF}">
      <dsp:nvSpPr>
        <dsp:cNvPr id="0" name=""/>
        <dsp:cNvSpPr/>
      </dsp:nvSpPr>
      <dsp:spPr>
        <a:xfrm>
          <a:off x="334778" y="4787719"/>
          <a:ext cx="9974635" cy="97192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функционална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платформа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за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овозможување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на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електронскиот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пристап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до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информациите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од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јавен</a:t>
          </a:r>
          <a:r>
            <a:rPr lang="en-US" sz="1800" b="1" kern="1200" dirty="0" smtClean="0">
              <a:latin typeface="Corbel" pitchFamily="34" charset="0"/>
            </a:rPr>
            <a:t> </a:t>
          </a:r>
          <a:r>
            <a:rPr lang="en-US" sz="1800" b="1" kern="1200" dirty="0" err="1" smtClean="0">
              <a:latin typeface="Corbel" pitchFamily="34" charset="0"/>
            </a:rPr>
            <a:t>карактер</a:t>
          </a:r>
          <a:endParaRPr lang="mk-MK" sz="1800" b="1" kern="1200" dirty="0">
            <a:latin typeface="Corbel" pitchFamily="34" charset="0"/>
          </a:endParaRPr>
        </a:p>
      </dsp:txBody>
      <dsp:txXfrm>
        <a:off x="820742" y="4787719"/>
        <a:ext cx="9002708" cy="971927"/>
      </dsp:txXfrm>
    </dsp:sp>
    <dsp:sp modelId="{BDC9FA38-F847-449F-BC54-CBA50789B99D}">
      <dsp:nvSpPr>
        <dsp:cNvPr id="0" name=""/>
        <dsp:cNvSpPr/>
      </dsp:nvSpPr>
      <dsp:spPr>
        <a:xfrm>
          <a:off x="334778" y="5844198"/>
          <a:ext cx="9974635" cy="60393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rbel" pitchFamily="34" charset="0"/>
            </a:rPr>
            <a:t>    </a:t>
          </a:r>
          <a:r>
            <a:rPr lang="mk-MK" sz="1800" b="1" kern="1200" dirty="0" smtClean="0">
              <a:latin typeface="Corbel" pitchFamily="34" charset="0"/>
            </a:rPr>
            <a:t>партиципативно креирање на политики на локано ниво</a:t>
          </a:r>
          <a:endParaRPr lang="en-US" sz="1800" b="1" kern="1200" dirty="0">
            <a:latin typeface="Corbel" pitchFamily="34" charset="0"/>
          </a:endParaRPr>
        </a:p>
      </dsp:txBody>
      <dsp:txXfrm>
        <a:off x="636745" y="5844198"/>
        <a:ext cx="9370702" cy="603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DCDED-7FE9-4E59-8E89-7F0E024969E7}">
      <dsp:nvSpPr>
        <dsp:cNvPr id="0" name=""/>
        <dsp:cNvSpPr/>
      </dsp:nvSpPr>
      <dsp:spPr>
        <a:xfrm rot="10800000">
          <a:off x="2478543" y="99926"/>
          <a:ext cx="6560125" cy="330472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7292" tIns="125730" rIns="234696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300" b="1" kern="1200" dirty="0" smtClean="0"/>
            <a:t>КО-КРЕИРАЊЕ НА  СПЕЦИФИЧНИ  РЕЛЕВАНТНИ ЗАЛОЖБИ ТЕМЕЛЕНИ НА ВРЕДНОСТИТЕ НА ОВП  </a:t>
          </a:r>
          <a:endParaRPr lang="en-US" sz="3300" kern="1200" dirty="0"/>
        </a:p>
      </dsp:txBody>
      <dsp:txXfrm rot="10800000">
        <a:off x="3304724" y="99926"/>
        <a:ext cx="5733944" cy="3304725"/>
      </dsp:txXfrm>
    </dsp:sp>
    <dsp:sp modelId="{7CFCDA65-552B-4A97-A25F-59BBFDDBDDC6}">
      <dsp:nvSpPr>
        <dsp:cNvPr id="0" name=""/>
        <dsp:cNvSpPr/>
      </dsp:nvSpPr>
      <dsp:spPr>
        <a:xfrm>
          <a:off x="826181" y="199852"/>
          <a:ext cx="3304725" cy="3304725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146BD-91B0-4578-AC3F-D75AC7DBF6F3}">
      <dsp:nvSpPr>
        <dsp:cNvPr id="0" name=""/>
        <dsp:cNvSpPr/>
      </dsp:nvSpPr>
      <dsp:spPr>
        <a:xfrm>
          <a:off x="3736066" y="850"/>
          <a:ext cx="2407097" cy="24070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Tранспарентност, отчетност и пристапност</a:t>
          </a:r>
          <a:endParaRPr lang="en-US" sz="1700" b="1" kern="1200" dirty="0"/>
        </a:p>
      </dsp:txBody>
      <dsp:txXfrm>
        <a:off x="4088577" y="353361"/>
        <a:ext cx="1702075" cy="1702075"/>
      </dsp:txXfrm>
    </dsp:sp>
    <dsp:sp modelId="{1E159DD0-28DD-4136-9CC9-CC5C2BC86FC5}">
      <dsp:nvSpPr>
        <dsp:cNvPr id="0" name=""/>
        <dsp:cNvSpPr/>
      </dsp:nvSpPr>
      <dsp:spPr>
        <a:xfrm rot="3600000">
          <a:off x="5514295" y="2346286"/>
          <a:ext cx="638213" cy="81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2"/>
            </a:solidFill>
          </a:endParaRPr>
        </a:p>
      </dsp:txBody>
      <dsp:txXfrm>
        <a:off x="5562161" y="2425859"/>
        <a:ext cx="446749" cy="487437"/>
      </dsp:txXfrm>
    </dsp:sp>
    <dsp:sp modelId="{CD5E3903-C56F-4BB1-BE12-95941D75161A}">
      <dsp:nvSpPr>
        <dsp:cNvPr id="0" name=""/>
        <dsp:cNvSpPr/>
      </dsp:nvSpPr>
      <dsp:spPr>
        <a:xfrm>
          <a:off x="5541703" y="3128305"/>
          <a:ext cx="2407097" cy="2407097"/>
        </a:xfrm>
        <a:prstGeom prst="ellipse">
          <a:avLst/>
        </a:prstGeom>
        <a:solidFill>
          <a:schemeClr val="accent5">
            <a:hueOff val="-5513802"/>
            <a:satOff val="-50000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Спречување на корупција и промовирање на доброто владеење</a:t>
          </a:r>
          <a:endParaRPr lang="ru-RU" sz="1700" b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94214" y="3480816"/>
        <a:ext cx="1702075" cy="1702075"/>
      </dsp:txXfrm>
    </dsp:sp>
    <dsp:sp modelId="{8BB90A7C-3E24-4686-A4F5-935204F746C3}">
      <dsp:nvSpPr>
        <dsp:cNvPr id="0" name=""/>
        <dsp:cNvSpPr/>
      </dsp:nvSpPr>
      <dsp:spPr>
        <a:xfrm rot="10800000">
          <a:off x="4638570" y="3925657"/>
          <a:ext cx="638213" cy="81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513802"/>
            <a:satOff val="-50000"/>
            <a:lumOff val="2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2"/>
            </a:solidFill>
          </a:endParaRPr>
        </a:p>
      </dsp:txBody>
      <dsp:txXfrm rot="10800000">
        <a:off x="4830034" y="4088136"/>
        <a:ext cx="446749" cy="487437"/>
      </dsp:txXfrm>
    </dsp:sp>
    <dsp:sp modelId="{8EF3863F-A3E8-45E4-9C2C-FFE3EA1C5EA0}">
      <dsp:nvSpPr>
        <dsp:cNvPr id="0" name=""/>
        <dsp:cNvSpPr/>
      </dsp:nvSpPr>
      <dsp:spPr>
        <a:xfrm>
          <a:off x="1930428" y="3128305"/>
          <a:ext cx="2407097" cy="2407097"/>
        </a:xfrm>
        <a:prstGeom prst="ellipse">
          <a:avLst/>
        </a:prstGeom>
        <a:solidFill>
          <a:schemeClr val="accent5">
            <a:hueOff val="-11027605"/>
            <a:satOff val="-100000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Пристап до јавни услуги и добро управување на локално ниво</a:t>
          </a:r>
          <a:endParaRPr lang="ru-RU" sz="1700" b="1" kern="1200" dirty="0" smtClean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82939" y="3480816"/>
        <a:ext cx="1702075" cy="1702075"/>
      </dsp:txXfrm>
    </dsp:sp>
    <dsp:sp modelId="{B0EA9A19-D26A-49D2-B491-05B94A80F563}">
      <dsp:nvSpPr>
        <dsp:cNvPr id="0" name=""/>
        <dsp:cNvSpPr/>
      </dsp:nvSpPr>
      <dsp:spPr>
        <a:xfrm rot="18000000">
          <a:off x="3708658" y="2377572"/>
          <a:ext cx="638213" cy="812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1027605"/>
            <a:satOff val="-100000"/>
            <a:lumOff val="4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2"/>
            </a:solidFill>
          </a:endParaRPr>
        </a:p>
      </dsp:txBody>
      <dsp:txXfrm>
        <a:off x="3756524" y="2622957"/>
        <a:ext cx="446749" cy="487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4837" tIns="42419" rIns="84837" bIns="42419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000"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4837" tIns="42419" rIns="84837" bIns="42419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000" smtClean="0">
                <a:cs typeface="+mn-cs"/>
              </a:defRPr>
            </a:lvl1pPr>
          </a:lstStyle>
          <a:p>
            <a:pPr>
              <a:defRPr/>
            </a:pPr>
            <a:fld id="{0B073C0F-DB5A-4B82-9D5C-34E18F19724E}" type="datetimeFigureOut">
              <a:rPr lang="en-GB"/>
              <a:pPr>
                <a:defRPr/>
              </a:pPr>
              <a:t>14/05/2018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84837" tIns="42419" rIns="84837" bIns="42419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000"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84837" tIns="42419" rIns="84837" bIns="42419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000" smtClean="0">
                <a:cs typeface="+mn-cs"/>
              </a:defRPr>
            </a:lvl1pPr>
          </a:lstStyle>
          <a:p>
            <a:pPr>
              <a:defRPr/>
            </a:pPr>
            <a:fld id="{D477C7B2-039F-4A36-A14D-C2F3338917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7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4837" tIns="42419" rIns="84837" bIns="42419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0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4837" tIns="42419" rIns="84837" bIns="42419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08E4E42-9DE5-43EC-B7F4-5CDAA555F27E}" type="datetimeFigureOut">
              <a:rPr lang="en-GB"/>
              <a:pPr>
                <a:defRPr/>
              </a:pPr>
              <a:t>14/05/2018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09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837" tIns="42419" rIns="84837" bIns="42419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84837" tIns="42419" rIns="84837" bIns="4241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84837" tIns="42419" rIns="84837" bIns="42419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0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84837" tIns="42419" rIns="84837" bIns="42419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9290254-26AF-4F04-ACE5-40E0B94F9F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0700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29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3688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5975" algn="l" defTabSz="1042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E65E2330-91E7-4700-A61B-FC1A374D6C16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B695A775-A0E6-4A65-9449-95D8530DA734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3CC65000-A3F4-4DEA-BD43-798932EFE918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027BC914-9619-466D-AC88-449DAE1C3C2D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1AAE6C61-E6C3-4376-A63B-3FD88E5A7C22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6868EF61-471C-47EC-8089-36D8C01B97C9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6EF4C28D-D647-4B0E-A97A-33C2F51D7901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B9268C45-9CF0-45D5-9987-11738DA9C1B9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6E56AC04-1C3E-4C79-B5B9-4BAE4B961468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BF3D3547-16EE-4C59-A441-315533EDD9F5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382EFE76-E132-4352-8718-C3F79A6340AA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AE91EA6C-8AA6-4AE6-8000-B76819838FE8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508A39F9-784B-47DC-A51F-4E5E967A66DA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1E8352C7-A591-4B76-9BE3-541539914A18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2327DFEE-9CE6-4B2D-B84C-0A7D38B3AFE1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1DC9B9CC-2DA2-4238-83A8-BD0F3B6319F4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6FE805A6-158E-4047-B55B-8E4FE109D5F1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F2C28C4B-C5C9-480C-9F2D-705BA64768B6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EC01896C-9001-435B-8A3B-BF246F5DDDDE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https://3dprint.com/63169/airbus-a350-xwb-3d-print/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https://www.deutschebahn.com/de/presse/pressestart_zentrales_uebersicht/h20170515-1203672</a:t>
            </a:r>
          </a:p>
          <a:p>
            <a:pPr>
              <a:spcBef>
                <a:spcPct val="0"/>
              </a:spcBef>
            </a:pPr>
            <a:r>
              <a:rPr lang="en-GB" smtClean="0"/>
              <a:t>https://www.bmw.com/de/innovation/3d-druckerei.html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fld id="{74D9CA17-F4F3-49E8-8167-21B75439F710}" type="slidenum">
              <a:rPr lang="en-GB" sz="1000"/>
              <a:pPr defTabSz="10429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8"/>
          <p:cNvGrpSpPr>
            <a:grpSpLocks/>
          </p:cNvGrpSpPr>
          <p:nvPr userDrawn="1"/>
        </p:nvGrpSpPr>
        <p:grpSpPr bwMode="auto">
          <a:xfrm>
            <a:off x="-6350" y="2478088"/>
            <a:ext cx="10699750" cy="4694237"/>
            <a:chOff x="-6532" y="2478236"/>
            <a:chExt cx="10699932" cy="4694096"/>
          </a:xfrm>
        </p:grpSpPr>
        <p:grpSp>
          <p:nvGrpSpPr>
            <p:cNvPr id="5" name="Group 11"/>
            <p:cNvGrpSpPr>
              <a:grpSpLocks noChangeAspect="1"/>
            </p:cNvGrpSpPr>
            <p:nvPr userDrawn="1"/>
          </p:nvGrpSpPr>
          <p:grpSpPr bwMode="auto">
            <a:xfrm>
              <a:off x="-6532" y="2478236"/>
              <a:ext cx="10699932" cy="3918530"/>
              <a:chOff x="-6532" y="2405084"/>
              <a:chExt cx="9150533" cy="3349170"/>
            </a:xfrm>
          </p:grpSpPr>
          <p:sp>
            <p:nvSpPr>
              <p:cNvPr id="7" name="Freeform 8"/>
              <p:cNvSpPr>
                <a:spLocks/>
              </p:cNvSpPr>
              <p:nvPr userDrawn="1"/>
            </p:nvSpPr>
            <p:spPr bwMode="gray">
              <a:xfrm>
                <a:off x="2272956" y="2405084"/>
                <a:ext cx="6871045" cy="2495148"/>
              </a:xfrm>
              <a:custGeom>
                <a:avLst/>
                <a:gdLst/>
                <a:ahLst/>
                <a:cxnLst>
                  <a:cxn ang="0">
                    <a:pos x="0" y="1852"/>
                  </a:cxn>
                  <a:cxn ang="0">
                    <a:pos x="5081" y="0"/>
                  </a:cxn>
                  <a:cxn ang="0">
                    <a:pos x="5081" y="968"/>
                  </a:cxn>
                  <a:cxn ang="0">
                    <a:pos x="0" y="1852"/>
                  </a:cxn>
                </a:cxnLst>
                <a:rect l="0" t="0" r="r" b="b"/>
                <a:pathLst>
                  <a:path w="5081" h="1852">
                    <a:moveTo>
                      <a:pt x="0" y="1852"/>
                    </a:moveTo>
                    <a:lnTo>
                      <a:pt x="5081" y="0"/>
                    </a:lnTo>
                    <a:lnTo>
                      <a:pt x="5081" y="968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4305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8" name="Picture 3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532" y="4411503"/>
                <a:ext cx="2289891" cy="1342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9" descr="EY_Logo2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0251" y="6344332"/>
              <a:ext cx="1092305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60395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60395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52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1199FB00-8CF8-4544-8005-A9F8C5022F9C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5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9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2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3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6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7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0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1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4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5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8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9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2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3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6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7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0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1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4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5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8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9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2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3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6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7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0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1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4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5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Freeform 5"/>
          <p:cNvSpPr>
            <a:spLocks/>
          </p:cNvSpPr>
          <p:nvPr userDrawn="1"/>
        </p:nvSpPr>
        <p:spPr bwMode="gray">
          <a:xfrm>
            <a:off x="534988" y="1146175"/>
            <a:ext cx="9623425" cy="5716588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141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067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7067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AA89-2ACB-4B32-AE29-5AF3EA5D3910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03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4ABA4583-3421-4CF5-97A3-8DAF318BB58E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5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9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2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3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6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7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0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1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4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5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8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9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2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3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6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7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0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1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4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5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8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9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2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3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6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7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0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1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4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5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Freeform 5"/>
          <p:cNvSpPr>
            <a:spLocks/>
          </p:cNvSpPr>
          <p:nvPr userDrawn="1"/>
        </p:nvSpPr>
        <p:spPr bwMode="gray">
          <a:xfrm>
            <a:off x="534988" y="1147763"/>
            <a:ext cx="9625012" cy="5715000"/>
          </a:xfrm>
          <a:custGeom>
            <a:avLst/>
            <a:gdLst>
              <a:gd name="connsiteX0" fmla="*/ 0 w 10001"/>
              <a:gd name="connsiteY0" fmla="*/ 0 h 10000"/>
              <a:gd name="connsiteX1" fmla="*/ 0 w 10001"/>
              <a:gd name="connsiteY1" fmla="*/ 10000 h 10000"/>
              <a:gd name="connsiteX2" fmla="*/ 10001 w 10001"/>
              <a:gd name="connsiteY2" fmla="*/ 7034 h 10000"/>
              <a:gd name="connsiteX3" fmla="*/ 10000 w 10001"/>
              <a:gd name="connsiteY3" fmla="*/ 0 h 10000"/>
              <a:gd name="connsiteX4" fmla="*/ 0 w 100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0" y="0"/>
                </a:moveTo>
                <a:lnTo>
                  <a:pt x="0" y="10000"/>
                </a:lnTo>
                <a:lnTo>
                  <a:pt x="10001" y="7034"/>
                </a:lnTo>
                <a:cubicBezTo>
                  <a:pt x="10001" y="4689"/>
                  <a:pt x="10000" y="2345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956F-99D1-4DB0-A8C1-47CCE06D0BD1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92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7D20804-24C7-46BB-A3FD-93B4CEAF9324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5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9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2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3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6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7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0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1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4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5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8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9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2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3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6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7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0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1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4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5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8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9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2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3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6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7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0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1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4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5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150938"/>
            <a:ext cx="96186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DA81B-581B-4CB1-A7E6-F7E3D2968207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0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8AF2E820-A6C6-494C-992C-26B09FD15ACD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5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9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2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3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6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7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0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1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4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5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8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9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2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3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6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7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0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1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4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5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8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9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2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3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6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7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0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1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4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5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Freeform 5"/>
          <p:cNvSpPr>
            <a:spLocks/>
          </p:cNvSpPr>
          <p:nvPr userDrawn="1"/>
        </p:nvSpPr>
        <p:spPr bwMode="gray">
          <a:xfrm>
            <a:off x="534988" y="1147763"/>
            <a:ext cx="9623425" cy="5715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029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7029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1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429E-523F-4AC2-B52D-020E2184463B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98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0C510C3E-BA78-41AF-8AFC-A102EC41C6CC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8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9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2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3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6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7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0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1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4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5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28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29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2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3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6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7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0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1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4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5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48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49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2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3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6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7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0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1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4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5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7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68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69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2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3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75" name="Object 7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8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11906250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ihandform 4"/>
          <p:cNvSpPr/>
          <p:nvPr userDrawn="1"/>
        </p:nvSpPr>
        <p:spPr>
          <a:xfrm>
            <a:off x="528638" y="523875"/>
            <a:ext cx="9625012" cy="6226175"/>
          </a:xfrm>
          <a:custGeom>
            <a:avLst/>
            <a:gdLst>
              <a:gd name="connsiteX0" fmla="*/ 0 w 3930977"/>
              <a:gd name="connsiteY0" fmla="*/ 0 h 5175316"/>
              <a:gd name="connsiteX1" fmla="*/ 0 w 3930977"/>
              <a:gd name="connsiteY1" fmla="*/ 5175316 h 5175316"/>
              <a:gd name="connsiteX2" fmla="*/ 3921551 w 3930977"/>
              <a:gd name="connsiteY2" fmla="*/ 4251489 h 5175316"/>
              <a:gd name="connsiteX3" fmla="*/ 3930977 w 3930977"/>
              <a:gd name="connsiteY3" fmla="*/ 0 h 5175316"/>
              <a:gd name="connsiteX4" fmla="*/ 0 w 3930977"/>
              <a:gd name="connsiteY4" fmla="*/ 0 h 5175316"/>
              <a:gd name="connsiteX0" fmla="*/ 63347 w 3930977"/>
              <a:gd name="connsiteY0" fmla="*/ 101906 h 5175316"/>
              <a:gd name="connsiteX1" fmla="*/ 0 w 3930977"/>
              <a:gd name="connsiteY1" fmla="*/ 5175316 h 5175316"/>
              <a:gd name="connsiteX2" fmla="*/ 3921551 w 3930977"/>
              <a:gd name="connsiteY2" fmla="*/ 4251489 h 5175316"/>
              <a:gd name="connsiteX3" fmla="*/ 3930977 w 3930977"/>
              <a:gd name="connsiteY3" fmla="*/ 0 h 5175316"/>
              <a:gd name="connsiteX4" fmla="*/ 63347 w 3930977"/>
              <a:gd name="connsiteY4" fmla="*/ 101906 h 5175316"/>
              <a:gd name="connsiteX0" fmla="*/ 0 w 3930977"/>
              <a:gd name="connsiteY0" fmla="*/ 2754 h 5175316"/>
              <a:gd name="connsiteX1" fmla="*/ 0 w 3930977"/>
              <a:gd name="connsiteY1" fmla="*/ 5175316 h 5175316"/>
              <a:gd name="connsiteX2" fmla="*/ 3921551 w 3930977"/>
              <a:gd name="connsiteY2" fmla="*/ 4251489 h 5175316"/>
              <a:gd name="connsiteX3" fmla="*/ 3930977 w 3930977"/>
              <a:gd name="connsiteY3" fmla="*/ 0 h 5175316"/>
              <a:gd name="connsiteX4" fmla="*/ 0 w 3930977"/>
              <a:gd name="connsiteY4" fmla="*/ 2754 h 5175316"/>
              <a:gd name="connsiteX0" fmla="*/ 0 w 3930977"/>
              <a:gd name="connsiteY0" fmla="*/ 2754 h 5175316"/>
              <a:gd name="connsiteX1" fmla="*/ 0 w 3930977"/>
              <a:gd name="connsiteY1" fmla="*/ 5175316 h 5175316"/>
              <a:gd name="connsiteX2" fmla="*/ 3924305 w 3930977"/>
              <a:gd name="connsiteY2" fmla="*/ 4480089 h 5175316"/>
              <a:gd name="connsiteX3" fmla="*/ 3930977 w 3930977"/>
              <a:gd name="connsiteY3" fmla="*/ 0 h 5175316"/>
              <a:gd name="connsiteX4" fmla="*/ 0 w 3930977"/>
              <a:gd name="connsiteY4" fmla="*/ 2754 h 5175316"/>
              <a:gd name="connsiteX0" fmla="*/ 0 w 3930977"/>
              <a:gd name="connsiteY0" fmla="*/ 2754 h 5175316"/>
              <a:gd name="connsiteX1" fmla="*/ 0 w 3930977"/>
              <a:gd name="connsiteY1" fmla="*/ 5175316 h 5175316"/>
              <a:gd name="connsiteX2" fmla="*/ 3922382 w 3930977"/>
              <a:gd name="connsiteY2" fmla="*/ 3773777 h 5175316"/>
              <a:gd name="connsiteX3" fmla="*/ 3930977 w 3930977"/>
              <a:gd name="connsiteY3" fmla="*/ 0 h 5175316"/>
              <a:gd name="connsiteX4" fmla="*/ 0 w 3930977"/>
              <a:gd name="connsiteY4" fmla="*/ 2754 h 5175316"/>
              <a:gd name="connsiteX0" fmla="*/ 0 w 3930977"/>
              <a:gd name="connsiteY0" fmla="*/ 2754 h 5175316"/>
              <a:gd name="connsiteX1" fmla="*/ 0 w 3930977"/>
              <a:gd name="connsiteY1" fmla="*/ 5175316 h 5175316"/>
              <a:gd name="connsiteX2" fmla="*/ 3928153 w 3930977"/>
              <a:gd name="connsiteY2" fmla="*/ 3770040 h 5175316"/>
              <a:gd name="connsiteX3" fmla="*/ 3930977 w 3930977"/>
              <a:gd name="connsiteY3" fmla="*/ 0 h 5175316"/>
              <a:gd name="connsiteX4" fmla="*/ 0 w 3930977"/>
              <a:gd name="connsiteY4" fmla="*/ 2754 h 5175316"/>
              <a:gd name="connsiteX0" fmla="*/ 0 w 3930977"/>
              <a:gd name="connsiteY0" fmla="*/ 250106 h 5175316"/>
              <a:gd name="connsiteX1" fmla="*/ 0 w 3930977"/>
              <a:gd name="connsiteY1" fmla="*/ 5175316 h 5175316"/>
              <a:gd name="connsiteX2" fmla="*/ 3928153 w 3930977"/>
              <a:gd name="connsiteY2" fmla="*/ 3770040 h 5175316"/>
              <a:gd name="connsiteX3" fmla="*/ 3930977 w 3930977"/>
              <a:gd name="connsiteY3" fmla="*/ 0 h 5175316"/>
              <a:gd name="connsiteX4" fmla="*/ 0 w 3930977"/>
              <a:gd name="connsiteY4" fmla="*/ 250106 h 5175316"/>
              <a:gd name="connsiteX0" fmla="*/ 0 w 3928317"/>
              <a:gd name="connsiteY0" fmla="*/ 19812 h 4945022"/>
              <a:gd name="connsiteX1" fmla="*/ 0 w 3928317"/>
              <a:gd name="connsiteY1" fmla="*/ 4945022 h 4945022"/>
              <a:gd name="connsiteX2" fmla="*/ 3928153 w 3928317"/>
              <a:gd name="connsiteY2" fmla="*/ 3539746 h 4945022"/>
              <a:gd name="connsiteX3" fmla="*/ 3926587 w 3928317"/>
              <a:gd name="connsiteY3" fmla="*/ 0 h 4945022"/>
              <a:gd name="connsiteX4" fmla="*/ 0 w 3928317"/>
              <a:gd name="connsiteY4" fmla="*/ 19812 h 4945022"/>
              <a:gd name="connsiteX0" fmla="*/ 0 w 3928317"/>
              <a:gd name="connsiteY0" fmla="*/ 11349 h 4936559"/>
              <a:gd name="connsiteX1" fmla="*/ 0 w 3928317"/>
              <a:gd name="connsiteY1" fmla="*/ 4936559 h 4936559"/>
              <a:gd name="connsiteX2" fmla="*/ 3928153 w 3928317"/>
              <a:gd name="connsiteY2" fmla="*/ 3531283 h 4936559"/>
              <a:gd name="connsiteX3" fmla="*/ 3926587 w 3928317"/>
              <a:gd name="connsiteY3" fmla="*/ 0 h 4936559"/>
              <a:gd name="connsiteX4" fmla="*/ 0 w 3928317"/>
              <a:gd name="connsiteY4" fmla="*/ 11349 h 4936559"/>
              <a:gd name="connsiteX0" fmla="*/ 0 w 3930943"/>
              <a:gd name="connsiteY0" fmla="*/ 11349 h 4936559"/>
              <a:gd name="connsiteX1" fmla="*/ 0 w 3930943"/>
              <a:gd name="connsiteY1" fmla="*/ 4936559 h 4936559"/>
              <a:gd name="connsiteX2" fmla="*/ 3928153 w 3930943"/>
              <a:gd name="connsiteY2" fmla="*/ 3531283 h 4936559"/>
              <a:gd name="connsiteX3" fmla="*/ 3930943 w 3930943"/>
              <a:gd name="connsiteY3" fmla="*/ 0 h 4936559"/>
              <a:gd name="connsiteX4" fmla="*/ 0 w 3930943"/>
              <a:gd name="connsiteY4" fmla="*/ 11349 h 4936559"/>
              <a:gd name="connsiteX0" fmla="*/ 0 w 3928412"/>
              <a:gd name="connsiteY0" fmla="*/ 11349 h 4936559"/>
              <a:gd name="connsiteX1" fmla="*/ 0 w 3928412"/>
              <a:gd name="connsiteY1" fmla="*/ 4936559 h 4936559"/>
              <a:gd name="connsiteX2" fmla="*/ 3928153 w 3928412"/>
              <a:gd name="connsiteY2" fmla="*/ 3531283 h 4936559"/>
              <a:gd name="connsiteX3" fmla="*/ 3928039 w 3928412"/>
              <a:gd name="connsiteY3" fmla="*/ 0 h 4936559"/>
              <a:gd name="connsiteX4" fmla="*/ 0 w 3928412"/>
              <a:gd name="connsiteY4" fmla="*/ 11349 h 4936559"/>
              <a:gd name="connsiteX0" fmla="*/ 0 w 3928412"/>
              <a:gd name="connsiteY0" fmla="*/ 66 h 4936559"/>
              <a:gd name="connsiteX1" fmla="*/ 0 w 3928412"/>
              <a:gd name="connsiteY1" fmla="*/ 4936559 h 4936559"/>
              <a:gd name="connsiteX2" fmla="*/ 3928153 w 3928412"/>
              <a:gd name="connsiteY2" fmla="*/ 3531283 h 4936559"/>
              <a:gd name="connsiteX3" fmla="*/ 3928039 w 3928412"/>
              <a:gd name="connsiteY3" fmla="*/ 0 h 4936559"/>
              <a:gd name="connsiteX4" fmla="*/ 0 w 3928412"/>
              <a:gd name="connsiteY4" fmla="*/ 66 h 493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412" h="4936559">
                <a:moveTo>
                  <a:pt x="0" y="66"/>
                </a:moveTo>
                <a:lnTo>
                  <a:pt x="0" y="4936559"/>
                </a:lnTo>
                <a:lnTo>
                  <a:pt x="3928153" y="3531283"/>
                </a:lnTo>
                <a:cubicBezTo>
                  <a:pt x="3929094" y="2274603"/>
                  <a:pt x="3927098" y="1256680"/>
                  <a:pt x="3928039" y="0"/>
                </a:cubicBezTo>
                <a:lnTo>
                  <a:pt x="0" y="66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8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6078538"/>
            <a:ext cx="10937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3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BFE14120-0814-4AC5-9E23-092EB85441A9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8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9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2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3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6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7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0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1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4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5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28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29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1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2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3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6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7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9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0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1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4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5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7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48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49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2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3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5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6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7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0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1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3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4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5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7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68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69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1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2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3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" name="Line 11"/>
          <p:cNvSpPr>
            <a:spLocks noChangeShapeType="1"/>
          </p:cNvSpPr>
          <p:nvPr userDrawn="1"/>
        </p:nvSpPr>
        <p:spPr bwMode="auto">
          <a:xfrm>
            <a:off x="533400" y="6883400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AAE1-17B1-4D15-905C-A10BFA98E9DD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7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00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2813" y="792884"/>
            <a:ext cx="4100540" cy="5744335"/>
          </a:xfrm>
        </p:spPr>
        <p:txBody>
          <a:bodyPr/>
          <a:lstStyle>
            <a:lvl1pPr marL="0" indent="0" algn="l" defTabSz="113541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201006" indent="-201006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215493" indent="-215493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098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379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F8CDBDAA-1F9A-4FA3-B958-577540F110C4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5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9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3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4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7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8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1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2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5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6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9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40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3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4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7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8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1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2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5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6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9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60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3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4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7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8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1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2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5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6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" name="SP Agenda Subsection Highlight" hidden="1"/>
          <p:cNvGrpSpPr/>
          <p:nvPr userDrawn="1"/>
        </p:nvGrpSpPr>
        <p:grpSpPr>
          <a:xfrm>
            <a:off x="1827625" y="3923341"/>
            <a:ext cx="7289072" cy="407206"/>
            <a:chOff x="1124289" y="1996716"/>
            <a:chExt cx="8310581" cy="3693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9" name="TextBox" hidden="1"/>
            <p:cNvSpPr txBox="1"/>
            <p:nvPr/>
          </p:nvSpPr>
          <p:spPr>
            <a:xfrm>
              <a:off x="1593851" y="1996716"/>
              <a:ext cx="7841019" cy="369332"/>
            </a:xfrm>
            <a:prstGeom prst="rect">
              <a:avLst/>
            </a:prstGeom>
            <a:grpFill/>
          </p:spPr>
          <p:txBody>
            <a:bodyPr wrap="none" anchor="ctr"/>
            <a:lstStyle/>
            <a:p>
              <a:pPr defTabSz="8187290" fontAlgn="auto">
                <a:spcBef>
                  <a:spcPts val="0"/>
                </a:spcBef>
                <a:spcAft>
                  <a:spcPts val="0"/>
                </a:spcAft>
                <a:tabLst>
                  <a:tab pos="8343238" algn="l"/>
                </a:tabLst>
                <a:defRPr/>
              </a:pPr>
              <a:r>
                <a:rPr lang="en-US" sz="1228" b="1" dirty="0">
                  <a:solidFill>
                    <a:schemeClr val="bg1"/>
                  </a:solidFill>
                  <a:latin typeface="+mn-lt"/>
                  <a:cs typeface="+mn-cs"/>
                </a:rPr>
                <a:t>&lt;TEXT&gt;</a:t>
              </a:r>
            </a:p>
          </p:txBody>
        </p:sp>
        <p:sp>
          <p:nvSpPr>
            <p:cNvPr id="80" name="TextBox" hidden="1"/>
            <p:cNvSpPr txBox="1"/>
            <p:nvPr/>
          </p:nvSpPr>
          <p:spPr>
            <a:xfrm>
              <a:off x="1124289" y="1996716"/>
              <a:ext cx="370800" cy="369332"/>
            </a:xfrm>
            <a:prstGeom prst="rect">
              <a:avLst/>
            </a:prstGeom>
            <a:grpFill/>
          </p:spPr>
          <p:txBody>
            <a:bodyPr wrap="none" anchor="ctr"/>
            <a:lstStyle/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28" b="1" dirty="0">
                  <a:solidFill>
                    <a:schemeClr val="bg1"/>
                  </a:solidFill>
                  <a:latin typeface="+mn-lt"/>
                  <a:cs typeface="+mn-cs"/>
                </a:rPr>
                <a:t>&lt;N&gt;</a:t>
              </a:r>
            </a:p>
          </p:txBody>
        </p:sp>
        <p:sp>
          <p:nvSpPr>
            <p:cNvPr id="81" name="TextBox" hidden="1"/>
            <p:cNvSpPr txBox="1"/>
            <p:nvPr/>
          </p:nvSpPr>
          <p:spPr>
            <a:xfrm>
              <a:off x="8798900" y="1996716"/>
              <a:ext cx="622300" cy="369332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28" b="1" dirty="0">
                  <a:solidFill>
                    <a:schemeClr val="bg1"/>
                  </a:solidFill>
                  <a:latin typeface="+mn-lt"/>
                  <a:cs typeface="+mn-cs"/>
                </a:rPr>
                <a:t>&lt;P&gt;</a:t>
              </a:r>
            </a:p>
          </p:txBody>
        </p:sp>
      </p:grpSp>
      <p:grpSp>
        <p:nvGrpSpPr>
          <p:cNvPr id="82" name="SP Agenda Subsection" hidden="1"/>
          <p:cNvGrpSpPr>
            <a:grpSpLocks/>
          </p:cNvGrpSpPr>
          <p:nvPr userDrawn="1"/>
        </p:nvGrpSpPr>
        <p:grpSpPr bwMode="auto">
          <a:xfrm>
            <a:off x="1827213" y="3381375"/>
            <a:ext cx="7289800" cy="407988"/>
            <a:chOff x="1124289" y="1996716"/>
            <a:chExt cx="8310581" cy="369332"/>
          </a:xfrm>
        </p:grpSpPr>
        <p:sp>
          <p:nvSpPr>
            <p:cNvPr id="83" name="TextBox" hidden="1"/>
            <p:cNvSpPr txBox="1"/>
            <p:nvPr userDrawn="1"/>
          </p:nvSpPr>
          <p:spPr>
            <a:xfrm>
              <a:off x="1593025" y="1996716"/>
              <a:ext cx="7841845" cy="369332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defTabSz="8187290" fontAlgn="auto">
                <a:spcBef>
                  <a:spcPts val="0"/>
                </a:spcBef>
                <a:spcAft>
                  <a:spcPts val="0"/>
                </a:spcAft>
                <a:tabLst>
                  <a:tab pos="8343238" algn="l"/>
                </a:tabLst>
                <a:defRPr/>
              </a:pPr>
              <a:r>
                <a:rPr lang="en-US" sz="1228" dirty="0">
                  <a:solidFill>
                    <a:schemeClr val="bg1"/>
                  </a:solidFill>
                  <a:latin typeface="+mn-lt"/>
                  <a:cs typeface="+mn-cs"/>
                </a:rPr>
                <a:t>&lt;TEXT&gt;</a:t>
              </a:r>
            </a:p>
          </p:txBody>
        </p:sp>
        <p:sp>
          <p:nvSpPr>
            <p:cNvPr id="84" name="TextBox" hidden="1"/>
            <p:cNvSpPr txBox="1"/>
            <p:nvPr userDrawn="1"/>
          </p:nvSpPr>
          <p:spPr>
            <a:xfrm>
              <a:off x="1124289" y="1996716"/>
              <a:ext cx="371008" cy="369332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28" dirty="0">
                  <a:solidFill>
                    <a:schemeClr val="bg1"/>
                  </a:solidFill>
                  <a:latin typeface="+mn-lt"/>
                  <a:cs typeface="+mn-cs"/>
                </a:rPr>
                <a:t>&lt;N&gt;</a:t>
              </a:r>
            </a:p>
          </p:txBody>
        </p:sp>
        <p:sp>
          <p:nvSpPr>
            <p:cNvPr id="85" name="TextBox" hidden="1"/>
            <p:cNvSpPr txBox="1"/>
            <p:nvPr userDrawn="1"/>
          </p:nvSpPr>
          <p:spPr>
            <a:xfrm>
              <a:off x="8799631" y="1996716"/>
              <a:ext cx="620760" cy="369332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28" dirty="0">
                  <a:solidFill>
                    <a:schemeClr val="bg1"/>
                  </a:solidFill>
                  <a:latin typeface="+mn-lt"/>
                  <a:cs typeface="+mn-cs"/>
                </a:rPr>
                <a:t>&lt;P&gt;</a:t>
              </a:r>
            </a:p>
          </p:txBody>
        </p:sp>
      </p:grpSp>
      <p:grpSp>
        <p:nvGrpSpPr>
          <p:cNvPr id="86" name="SP Agenda Section Highlight" hidden="1"/>
          <p:cNvGrpSpPr/>
          <p:nvPr userDrawn="1"/>
        </p:nvGrpSpPr>
        <p:grpSpPr>
          <a:xfrm>
            <a:off x="1576703" y="2839721"/>
            <a:ext cx="7539995" cy="408003"/>
            <a:chOff x="838201" y="1995993"/>
            <a:chExt cx="8596669" cy="3700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7" name="TextBox" hidden="1"/>
            <p:cNvSpPr txBox="1"/>
            <p:nvPr/>
          </p:nvSpPr>
          <p:spPr>
            <a:xfrm>
              <a:off x="1309690" y="1996716"/>
              <a:ext cx="8125180" cy="369332"/>
            </a:xfrm>
            <a:prstGeom prst="rect">
              <a:avLst/>
            </a:prstGeom>
            <a:grpFill/>
          </p:spPr>
          <p:txBody>
            <a:bodyPr wrap="none" anchor="ctr"/>
            <a:lstStyle/>
            <a:p>
              <a:pPr defTabSz="8187290" fontAlgn="auto">
                <a:spcBef>
                  <a:spcPts val="0"/>
                </a:spcBef>
                <a:spcAft>
                  <a:spcPts val="0"/>
                </a:spcAft>
                <a:tabLst>
                  <a:tab pos="8343238" algn="l"/>
                </a:tabLst>
                <a:defRPr/>
              </a:pPr>
              <a:r>
                <a:rPr lang="en-US" sz="1228" b="1" dirty="0">
                  <a:solidFill>
                    <a:schemeClr val="bg1"/>
                  </a:solidFill>
                  <a:latin typeface="+mn-lt"/>
                  <a:cs typeface="+mn-cs"/>
                </a:rPr>
                <a:t>&lt;TEXT&gt;</a:t>
              </a:r>
            </a:p>
          </p:txBody>
        </p:sp>
        <p:sp>
          <p:nvSpPr>
            <p:cNvPr id="88" name="TextBox" hidden="1"/>
            <p:cNvSpPr txBox="1"/>
            <p:nvPr/>
          </p:nvSpPr>
          <p:spPr>
            <a:xfrm>
              <a:off x="838201" y="1996716"/>
              <a:ext cx="370800" cy="369332"/>
            </a:xfrm>
            <a:prstGeom prst="rect">
              <a:avLst/>
            </a:prstGeom>
            <a:grpFill/>
          </p:spPr>
          <p:txBody>
            <a:bodyPr wrap="none" anchor="ctr"/>
            <a:lstStyle/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28" b="1" dirty="0">
                  <a:solidFill>
                    <a:schemeClr val="bg1"/>
                  </a:solidFill>
                  <a:latin typeface="+mn-lt"/>
                  <a:cs typeface="+mn-cs"/>
                </a:rPr>
                <a:t>&lt;N&gt;</a:t>
              </a:r>
            </a:p>
          </p:txBody>
        </p:sp>
        <p:sp>
          <p:nvSpPr>
            <p:cNvPr id="89" name="TextBox" hidden="1"/>
            <p:cNvSpPr txBox="1"/>
            <p:nvPr/>
          </p:nvSpPr>
          <p:spPr>
            <a:xfrm>
              <a:off x="8798899" y="1995993"/>
              <a:ext cx="622300" cy="369332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28" b="1" dirty="0">
                  <a:solidFill>
                    <a:schemeClr val="bg1"/>
                  </a:solidFill>
                  <a:latin typeface="+mn-lt"/>
                  <a:cs typeface="+mn-cs"/>
                </a:rPr>
                <a:t>&lt;P&gt;</a:t>
              </a:r>
            </a:p>
          </p:txBody>
        </p:sp>
      </p:grpSp>
      <p:grpSp>
        <p:nvGrpSpPr>
          <p:cNvPr id="90" name="SP Agenda Section" hidden="1"/>
          <p:cNvGrpSpPr>
            <a:grpSpLocks/>
          </p:cNvGrpSpPr>
          <p:nvPr userDrawn="1"/>
        </p:nvGrpSpPr>
        <p:grpSpPr bwMode="auto">
          <a:xfrm>
            <a:off x="1576388" y="2298700"/>
            <a:ext cx="7540625" cy="407988"/>
            <a:chOff x="838201" y="1995993"/>
            <a:chExt cx="8596669" cy="370055"/>
          </a:xfrm>
        </p:grpSpPr>
        <p:sp>
          <p:nvSpPr>
            <p:cNvPr id="91" name="TextBox" hidden="1"/>
            <p:cNvSpPr txBox="1"/>
            <p:nvPr userDrawn="1"/>
          </p:nvSpPr>
          <p:spPr>
            <a:xfrm>
              <a:off x="1310565" y="1997433"/>
              <a:ext cx="8124305" cy="36861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defTabSz="8187290" fontAlgn="auto">
                <a:spcBef>
                  <a:spcPts val="0"/>
                </a:spcBef>
                <a:spcAft>
                  <a:spcPts val="0"/>
                </a:spcAft>
                <a:tabLst>
                  <a:tab pos="8343238" algn="l"/>
                </a:tabLst>
                <a:defRPr/>
              </a:pPr>
              <a:r>
                <a:rPr lang="en-US" sz="1228" dirty="0">
                  <a:solidFill>
                    <a:schemeClr val="bg1"/>
                  </a:solidFill>
                  <a:latin typeface="+mn-lt"/>
                  <a:cs typeface="+mn-cs"/>
                </a:rPr>
                <a:t>&lt;TEXT&gt;</a:t>
              </a:r>
            </a:p>
          </p:txBody>
        </p:sp>
        <p:sp>
          <p:nvSpPr>
            <p:cNvPr id="92" name="TextBox" hidden="1"/>
            <p:cNvSpPr txBox="1"/>
            <p:nvPr userDrawn="1"/>
          </p:nvSpPr>
          <p:spPr>
            <a:xfrm>
              <a:off x="838201" y="1997433"/>
              <a:ext cx="371014" cy="36861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ct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28" dirty="0">
                  <a:solidFill>
                    <a:schemeClr val="bg1"/>
                  </a:solidFill>
                  <a:latin typeface="+mn-lt"/>
                  <a:cs typeface="+mn-cs"/>
                </a:rPr>
                <a:t>&lt;N&gt;</a:t>
              </a:r>
            </a:p>
          </p:txBody>
        </p:sp>
        <p:sp>
          <p:nvSpPr>
            <p:cNvPr id="93" name="TextBox" hidden="1"/>
            <p:cNvSpPr txBox="1"/>
            <p:nvPr userDrawn="1"/>
          </p:nvSpPr>
          <p:spPr>
            <a:xfrm>
              <a:off x="8799621" y="1995993"/>
              <a:ext cx="620771" cy="368615"/>
            </a:xfrm>
            <a:prstGeom prst="rect">
              <a:avLst/>
            </a:prstGeom>
            <a:noFill/>
          </p:spPr>
          <p:txBody>
            <a:bodyPr wrap="none" anchor="ctr"/>
            <a:lstStyle/>
            <a:p>
              <a:pPr algn="r"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28" dirty="0">
                  <a:solidFill>
                    <a:schemeClr val="bg1"/>
                  </a:solidFill>
                  <a:latin typeface="+mn-lt"/>
                  <a:cs typeface="+mn-cs"/>
                </a:rPr>
                <a:t>&lt;P&gt;</a:t>
              </a:r>
            </a:p>
          </p:txBody>
        </p:sp>
      </p:grpSp>
      <p:sp>
        <p:nvSpPr>
          <p:cNvPr id="94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SP Agenda Notice" hidden="1"/>
          <p:cNvSpPr>
            <a:spLocks noGrp="1"/>
          </p:cNvSpPr>
          <p:nvPr>
            <p:ph sz="quarter" idx="13"/>
          </p:nvPr>
        </p:nvSpPr>
        <p:spPr>
          <a:xfrm>
            <a:off x="10829460" y="53270"/>
            <a:ext cx="1577555" cy="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3" b="0" i="0" baseline="0">
                <a:solidFill>
                  <a:schemeClr val="accent2"/>
                </a:solidFill>
              </a:defRPr>
            </a:lvl1pPr>
            <a:lvl2pPr marL="151772" marR="0" indent="-150379" algn="l" defTabSz="8006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53" baseline="0">
                <a:solidFill>
                  <a:schemeClr val="accent2"/>
                </a:solidFill>
              </a:defRPr>
            </a:lvl2pPr>
            <a:lvl3pPr>
              <a:defRPr sz="1053"/>
            </a:lvl3pPr>
            <a:lvl4pPr>
              <a:defRPr sz="1053"/>
            </a:lvl4pPr>
            <a:lvl5pPr>
              <a:defRPr sz="1053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3B9-4039-4A9D-8B67-274499BD02C0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40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16"/>
          <p:cNvGrpSpPr>
            <a:grpSpLocks/>
          </p:cNvGrpSpPr>
          <p:nvPr userDrawn="1"/>
        </p:nvGrpSpPr>
        <p:grpSpPr bwMode="auto">
          <a:xfrm>
            <a:off x="-6350" y="2478088"/>
            <a:ext cx="10699750" cy="3917950"/>
            <a:chOff x="-6532" y="2478236"/>
            <a:chExt cx="10699932" cy="3918530"/>
          </a:xfrm>
        </p:grpSpPr>
        <p:sp>
          <p:nvSpPr>
            <p:cNvPr id="5" name="Freeform 8"/>
            <p:cNvSpPr>
              <a:spLocks/>
            </p:cNvSpPr>
            <p:nvPr userDrawn="1"/>
          </p:nvSpPr>
          <p:spPr bwMode="gray">
            <a:xfrm>
              <a:off x="2658926" y="2478236"/>
              <a:ext cx="8034474" cy="2919844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532" y="4825747"/>
              <a:ext cx="2677623" cy="157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9" descr="EY_Logo2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43650"/>
            <a:ext cx="1092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96367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96367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06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EF824825-DA36-487C-9521-3DBD8E519399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5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9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2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3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6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7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0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1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4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5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8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9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2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3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6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7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0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1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4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5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8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9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2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3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6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7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0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1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4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5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571788"/>
            <a:ext cx="9624060" cy="518084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6245645-74ED-4FF3-9548-3963AAD76FB5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2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Y_Logo2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43650"/>
            <a:ext cx="1092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9"/>
          <p:cNvSpPr/>
          <p:nvPr userDrawn="1"/>
        </p:nvSpPr>
        <p:spPr>
          <a:xfrm>
            <a:off x="-9525" y="3175000"/>
            <a:ext cx="2673350" cy="3194050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 8"/>
          <p:cNvSpPr>
            <a:spLocks/>
          </p:cNvSpPr>
          <p:nvPr userDrawn="1"/>
        </p:nvSpPr>
        <p:spPr bwMode="gray">
          <a:xfrm>
            <a:off x="2659063" y="2478088"/>
            <a:ext cx="8034337" cy="291941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7788" y="4400550"/>
            <a:ext cx="1695450" cy="1082675"/>
          </a:xfrm>
          <a:prstGeom prst="rect">
            <a:avLst/>
          </a:prstGeom>
          <a:noFill/>
        </p:spPr>
        <p:txBody>
          <a:bodyPr lIns="0" tIns="36576" rIns="0" bIns="0">
            <a:spAutoFit/>
          </a:bodyPr>
          <a:lstStyle/>
          <a:p>
            <a:pPr defTabSz="1043056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defRPr/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Placeholder image — to replace this image, select View&gt;Notes Page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50326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50326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571791"/>
            <a:ext cx="9624060" cy="51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E648-0495-4DEA-8263-D279399B51FB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0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7BCE-87D4-43A4-B0E4-4563E567A6E2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33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80516"/>
            <a:ext cx="4722918" cy="51721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80516"/>
            <a:ext cx="4722918" cy="51721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9252-16CB-4C66-B656-3D1B8182B585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151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338626"/>
            <a:ext cx="4727830" cy="440463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 marL="1792288" indent="-357188">
              <a:defRPr sz="18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9320" y="2338626"/>
            <a:ext cx="4727830" cy="440463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 marL="1792288" indent="-357188">
              <a:defRPr sz="18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4670" y="1580514"/>
            <a:ext cx="4727830" cy="706512"/>
          </a:xfr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39320" y="1580514"/>
            <a:ext cx="4727830" cy="706512"/>
          </a:xfr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44DA1-5AAA-4DCA-9D54-6FC0D1833F3B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183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2815" y="1129149"/>
            <a:ext cx="9624060" cy="18115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DDBA-06E6-4D95-BCF0-FD597271F794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245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gray">
          <a:xfrm>
            <a:off x="534988" y="1149350"/>
            <a:ext cx="9623425" cy="5716588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029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7029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D3EB-C282-47CE-BDD3-7951908349C7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009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gray">
          <a:xfrm>
            <a:off x="534988" y="1149350"/>
            <a:ext cx="9625012" cy="5716588"/>
          </a:xfrm>
          <a:custGeom>
            <a:avLst/>
            <a:gdLst>
              <a:gd name="connsiteX0" fmla="*/ 0 w 10001"/>
              <a:gd name="connsiteY0" fmla="*/ 0 h 10000"/>
              <a:gd name="connsiteX1" fmla="*/ 0 w 10001"/>
              <a:gd name="connsiteY1" fmla="*/ 10000 h 10000"/>
              <a:gd name="connsiteX2" fmla="*/ 10001 w 10001"/>
              <a:gd name="connsiteY2" fmla="*/ 7039 h 10000"/>
              <a:gd name="connsiteX3" fmla="*/ 10000 w 10001"/>
              <a:gd name="connsiteY3" fmla="*/ 0 h 10000"/>
              <a:gd name="connsiteX4" fmla="*/ 0 w 100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0" y="0"/>
                </a:moveTo>
                <a:lnTo>
                  <a:pt x="0" y="10000"/>
                </a:lnTo>
                <a:lnTo>
                  <a:pt x="10001" y="7039"/>
                </a:lnTo>
                <a:cubicBezTo>
                  <a:pt x="10001" y="4693"/>
                  <a:pt x="10000" y="2346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A869-D1C9-4792-BA96-059F2FA70CF9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021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49350"/>
            <a:ext cx="96186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F57F-5C0F-4434-AC80-498954036285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12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534988" y="1139825"/>
            <a:ext cx="9623425" cy="5716588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044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7044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C7D9-4704-4A56-9B1B-FE26472E7445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5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Y_Logo2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43650"/>
            <a:ext cx="1092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11"/>
          <p:cNvGrpSpPr>
            <a:grpSpLocks/>
          </p:cNvGrpSpPr>
          <p:nvPr userDrawn="1"/>
        </p:nvGrpSpPr>
        <p:grpSpPr bwMode="auto">
          <a:xfrm>
            <a:off x="-3175" y="2479675"/>
            <a:ext cx="10698163" cy="3890963"/>
            <a:chOff x="-4763" y="2453063"/>
            <a:chExt cx="10698163" cy="3890587"/>
          </a:xfrm>
        </p:grpSpPr>
        <p:sp>
          <p:nvSpPr>
            <p:cNvPr id="6" name="Freeform 8"/>
            <p:cNvSpPr>
              <a:spLocks/>
            </p:cNvSpPr>
            <p:nvPr userDrawn="1"/>
          </p:nvSpPr>
          <p:spPr bwMode="gray">
            <a:xfrm>
              <a:off x="2665412" y="2453063"/>
              <a:ext cx="8027988" cy="2922306"/>
            </a:xfrm>
            <a:custGeom>
              <a:avLst/>
              <a:gdLst>
                <a:gd name="connsiteX0" fmla="*/ 0 w 10000"/>
                <a:gd name="connsiteY0" fmla="*/ 10633 h 10633"/>
                <a:gd name="connsiteX1" fmla="*/ 10000 w 10000"/>
                <a:gd name="connsiteY1" fmla="*/ 0 h 10633"/>
                <a:gd name="connsiteX2" fmla="*/ 10000 w 10000"/>
                <a:gd name="connsiteY2" fmla="*/ 5860 h 10633"/>
                <a:gd name="connsiteX3" fmla="*/ 0 w 10000"/>
                <a:gd name="connsiteY3" fmla="*/ 10633 h 10633"/>
                <a:gd name="connsiteX0" fmla="*/ 0 w 10000"/>
                <a:gd name="connsiteY0" fmla="*/ 10633 h 10633"/>
                <a:gd name="connsiteX1" fmla="*/ 10000 w 10000"/>
                <a:gd name="connsiteY1" fmla="*/ 0 h 10633"/>
                <a:gd name="connsiteX2" fmla="*/ 10000 w 10000"/>
                <a:gd name="connsiteY2" fmla="*/ 5411 h 10633"/>
                <a:gd name="connsiteX3" fmla="*/ 0 w 10000"/>
                <a:gd name="connsiteY3" fmla="*/ 10633 h 10633"/>
                <a:gd name="connsiteX0" fmla="*/ 0 w 10000"/>
                <a:gd name="connsiteY0" fmla="*/ 10633 h 10633"/>
                <a:gd name="connsiteX1" fmla="*/ 10000 w 10000"/>
                <a:gd name="connsiteY1" fmla="*/ 0 h 10633"/>
                <a:gd name="connsiteX2" fmla="*/ 10000 w 10000"/>
                <a:gd name="connsiteY2" fmla="*/ 5469 h 10633"/>
                <a:gd name="connsiteX3" fmla="*/ 0 w 10000"/>
                <a:gd name="connsiteY3" fmla="*/ 10633 h 1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633">
                  <a:moveTo>
                    <a:pt x="0" y="10633"/>
                  </a:moveTo>
                  <a:lnTo>
                    <a:pt x="10000" y="0"/>
                  </a:lnTo>
                  <a:lnTo>
                    <a:pt x="10000" y="5469"/>
                  </a:lnTo>
                  <a:lnTo>
                    <a:pt x="0" y="1063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Freihandform 13"/>
            <p:cNvSpPr/>
            <p:nvPr userDrawn="1"/>
          </p:nvSpPr>
          <p:spPr>
            <a:xfrm>
              <a:off x="-4763" y="4815035"/>
              <a:ext cx="2676525" cy="1528615"/>
            </a:xfrm>
            <a:custGeom>
              <a:avLst/>
              <a:gdLst>
                <a:gd name="connsiteX0" fmla="*/ 0 w 2676526"/>
                <a:gd name="connsiteY0" fmla="*/ 0 h 1528762"/>
                <a:gd name="connsiteX1" fmla="*/ 2676526 w 2676526"/>
                <a:gd name="connsiteY1" fmla="*/ 557212 h 1528762"/>
                <a:gd name="connsiteX2" fmla="*/ 0 w 2676526"/>
                <a:gd name="connsiteY2" fmla="*/ 1528762 h 1528762"/>
                <a:gd name="connsiteX3" fmla="*/ 0 w 2676526"/>
                <a:gd name="connsiteY3" fmla="*/ 0 h 152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526" h="1528762">
                  <a:moveTo>
                    <a:pt x="0" y="0"/>
                  </a:moveTo>
                  <a:lnTo>
                    <a:pt x="2676526" y="557212"/>
                  </a:lnTo>
                  <a:lnTo>
                    <a:pt x="0" y="152876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marL="0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60395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60395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94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533400" y="6883400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37A8-CDC5-4EC7-B1E5-4C4C912AF16C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00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2813" y="792884"/>
            <a:ext cx="4100540" cy="5744335"/>
          </a:xfrm>
        </p:spPr>
        <p:txBody>
          <a:bodyPr/>
          <a:lstStyle>
            <a:lvl1pPr marL="0" indent="0" algn="l" defTabSz="113541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201006" indent="-201006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215493" indent="-215493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8141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66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679825"/>
            <a:ext cx="8766175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6238875"/>
            <a:ext cx="1092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8"/>
          <p:cNvGrpSpPr>
            <a:grpSpLocks noChangeAspect="1"/>
          </p:cNvGrpSpPr>
          <p:nvPr userDrawn="1"/>
        </p:nvGrpSpPr>
        <p:grpSpPr bwMode="auto">
          <a:xfrm>
            <a:off x="0" y="2484438"/>
            <a:ext cx="10693400" cy="3914775"/>
            <a:chOff x="-762" y="2405185"/>
            <a:chExt cx="9144762" cy="3345197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gray">
            <a:xfrm>
              <a:off x="2273211" y="2405185"/>
              <a:ext cx="6870789" cy="2494654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-762" y="4411632"/>
              <a:ext cx="2283067" cy="13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20250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20250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190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9" t="3156" r="27325" b="-3156"/>
          <a:stretch>
            <a:fillRect/>
          </a:stretch>
        </p:blipFill>
        <p:spPr bwMode="auto">
          <a:xfrm>
            <a:off x="-57150" y="2828925"/>
            <a:ext cx="2727325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 rot="2373120">
            <a:off x="-104775" y="2239963"/>
            <a:ext cx="3900488" cy="2146300"/>
          </a:xfrm>
          <a:prstGeom prst="rect">
            <a:avLst/>
          </a:prstGeom>
          <a:solidFill>
            <a:srgbClr val="333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Freeform 7"/>
          <p:cNvSpPr>
            <a:spLocks/>
          </p:cNvSpPr>
          <p:nvPr userDrawn="1"/>
        </p:nvSpPr>
        <p:spPr bwMode="gray">
          <a:xfrm>
            <a:off x="2660650" y="2481263"/>
            <a:ext cx="8032750" cy="291941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 rot="20370947">
            <a:off x="-300038" y="5932488"/>
            <a:ext cx="3278188" cy="1133475"/>
          </a:xfrm>
          <a:prstGeom prst="rect">
            <a:avLst/>
          </a:prstGeom>
          <a:solidFill>
            <a:srgbClr val="3333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40475"/>
            <a:ext cx="1092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20250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20250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025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D9F4988E-DCEC-49A0-B9D4-888F78B6CE36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6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1571791"/>
            <a:ext cx="9624060" cy="51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D9663-FCFD-4B23-8918-090E3BEAD764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971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5285BFD7-4B27-4100-9B05-810D78E0F76D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5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graphicFrame>
        <p:nvGraphicFramePr>
          <p:cNvPr id="8" name="Object 22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FE920-5D72-4BB9-8BAE-C743FBC82F70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674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365FF78E-D2F7-4BA1-B00E-7592290C3122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7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80516"/>
            <a:ext cx="4722918" cy="51721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80516"/>
            <a:ext cx="4722918" cy="51721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91326-9A6F-45A1-8760-4292810353CC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77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410A6FB7-E217-4F4C-939E-5C20C61A25B7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338626"/>
            <a:ext cx="4727830" cy="440463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9320" y="2338626"/>
            <a:ext cx="4727830" cy="440463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4670" y="1580514"/>
            <a:ext cx="4727830" cy="706512"/>
          </a:xfr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39320" y="1580514"/>
            <a:ext cx="4727830" cy="706512"/>
          </a:xfr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4846-3048-4749-A1AC-DF3F4E2CC981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763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38BDB59B-3A47-442C-931C-9E4A56DD2887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6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2815" y="1130689"/>
            <a:ext cx="9624060" cy="18115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CBDC-836A-422B-89CB-7A0AB1BE7355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27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/>
          <p:nvPr userDrawn="1"/>
        </p:nvSpPr>
        <p:spPr>
          <a:xfrm>
            <a:off x="-9525" y="3181350"/>
            <a:ext cx="2673350" cy="3187700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  <a:gd name="connsiteX0" fmla="*/ 0 w 2286000"/>
              <a:gd name="connsiteY0" fmla="*/ 2732879 h 2732879"/>
              <a:gd name="connsiteX1" fmla="*/ 86 w 2286000"/>
              <a:gd name="connsiteY1" fmla="*/ 0 h 2732879"/>
              <a:gd name="connsiteX2" fmla="*/ 2286000 w 2286000"/>
              <a:gd name="connsiteY2" fmla="*/ 1900709 h 2732879"/>
              <a:gd name="connsiteX3" fmla="*/ 0 w 2286000"/>
              <a:gd name="connsiteY3" fmla="*/ 2732879 h 2732879"/>
              <a:gd name="connsiteX0" fmla="*/ 0 w 2286000"/>
              <a:gd name="connsiteY0" fmla="*/ 2723827 h 2723827"/>
              <a:gd name="connsiteX1" fmla="*/ 3105 w 2286000"/>
              <a:gd name="connsiteY1" fmla="*/ 0 h 2723827"/>
              <a:gd name="connsiteX2" fmla="*/ 2286000 w 2286000"/>
              <a:gd name="connsiteY2" fmla="*/ 1891657 h 2723827"/>
              <a:gd name="connsiteX3" fmla="*/ 0 w 2286000"/>
              <a:gd name="connsiteY3" fmla="*/ 2723827 h 272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3827">
                <a:moveTo>
                  <a:pt x="0" y="2723827"/>
                </a:moveTo>
                <a:cubicBezTo>
                  <a:pt x="29" y="1812867"/>
                  <a:pt x="3076" y="910960"/>
                  <a:pt x="3105" y="0"/>
                </a:cubicBezTo>
                <a:lnTo>
                  <a:pt x="2286000" y="1891657"/>
                </a:lnTo>
                <a:lnTo>
                  <a:pt x="0" y="2723827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9" descr="EY_Logo2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43650"/>
            <a:ext cx="1092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8"/>
          <p:cNvSpPr>
            <a:spLocks/>
          </p:cNvSpPr>
          <p:nvPr userDrawn="1"/>
        </p:nvSpPr>
        <p:spPr bwMode="gray">
          <a:xfrm>
            <a:off x="2659063" y="2478088"/>
            <a:ext cx="8034337" cy="291941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7788" y="4400550"/>
            <a:ext cx="1695450" cy="1082675"/>
          </a:xfrm>
          <a:prstGeom prst="rect">
            <a:avLst/>
          </a:prstGeom>
          <a:noFill/>
        </p:spPr>
        <p:txBody>
          <a:bodyPr lIns="0" tIns="36576" rIns="0" bIns="0">
            <a:spAutoFit/>
          </a:bodyPr>
          <a:lstStyle/>
          <a:p>
            <a:pPr defTabSz="1043056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defRPr/>
            </a:pPr>
            <a:r>
              <a:rPr lang="en-US" sz="1600" b="1" dirty="0">
                <a:solidFill>
                  <a:schemeClr val="accent2"/>
                </a:solidFill>
                <a:latin typeface="+mn-lt"/>
              </a:rPr>
              <a:t>Placeholder image — to replace this image, select View&gt;Notes Page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89923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89923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829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EB292A5E-3B35-40FD-B207-A1825F60D57E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6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Freeform 8"/>
          <p:cNvSpPr>
            <a:spLocks/>
          </p:cNvSpPr>
          <p:nvPr userDrawn="1"/>
        </p:nvSpPr>
        <p:spPr bwMode="gray">
          <a:xfrm>
            <a:off x="534988" y="1146175"/>
            <a:ext cx="9623425" cy="5716588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044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7044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81B5-A254-4EAB-B039-C89E2AEEBC6F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804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BA43184C-12D8-4692-ABD2-24C9760AA279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6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Freeform 8"/>
          <p:cNvSpPr>
            <a:spLocks/>
          </p:cNvSpPr>
          <p:nvPr userDrawn="1"/>
        </p:nvSpPr>
        <p:spPr bwMode="gray">
          <a:xfrm>
            <a:off x="534988" y="1147763"/>
            <a:ext cx="9623425" cy="5715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034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7034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0A3F1-F327-40C6-AD5F-A78B7D1A1717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8181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42F09404-B7C4-4AF5-AB45-CF6A6434E7C9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6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50938"/>
            <a:ext cx="96186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190E-084D-474E-87C5-F204546DA9CE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317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8486D8EC-E3E8-446D-AAAF-C6B6A3B80F37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6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Freeform 5"/>
          <p:cNvSpPr>
            <a:spLocks/>
          </p:cNvSpPr>
          <p:nvPr userDrawn="1"/>
        </p:nvSpPr>
        <p:spPr bwMode="gray">
          <a:xfrm>
            <a:off x="534988" y="1147763"/>
            <a:ext cx="9625012" cy="5715000"/>
          </a:xfrm>
          <a:custGeom>
            <a:avLst/>
            <a:gdLst>
              <a:gd name="connsiteX0" fmla="*/ 0 w 10001"/>
              <a:gd name="connsiteY0" fmla="*/ 0 h 10000"/>
              <a:gd name="connsiteX1" fmla="*/ 0 w 10001"/>
              <a:gd name="connsiteY1" fmla="*/ 10000 h 10000"/>
              <a:gd name="connsiteX2" fmla="*/ 10001 w 10001"/>
              <a:gd name="connsiteY2" fmla="*/ 7049 h 10000"/>
              <a:gd name="connsiteX3" fmla="*/ 10000 w 10001"/>
              <a:gd name="connsiteY3" fmla="*/ 0 h 10000"/>
              <a:gd name="connsiteX4" fmla="*/ 0 w 100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0" y="0"/>
                </a:moveTo>
                <a:lnTo>
                  <a:pt x="0" y="10000"/>
                </a:lnTo>
                <a:lnTo>
                  <a:pt x="10001" y="7049"/>
                </a:lnTo>
                <a:cubicBezTo>
                  <a:pt x="10001" y="4699"/>
                  <a:pt x="10000" y="2350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0DE5-3AFF-428E-83E4-72DDF3474826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158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6D68C021-E773-4130-B86A-F99001ABA1D0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pSp>
        <p:nvGrpSpPr>
          <p:cNvPr id="4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533400" y="6883400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09F1-F5F2-40CA-8D09-E03D8FFEA1AE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233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2813" y="792884"/>
            <a:ext cx="4100540" cy="5744335"/>
          </a:xfrm>
        </p:spPr>
        <p:txBody>
          <a:bodyPr/>
          <a:lstStyle>
            <a:lvl1pPr marL="0" indent="0" algn="l" defTabSz="113541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201006" indent="-201006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215493" indent="-215493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4564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22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40475"/>
            <a:ext cx="1092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8"/>
          <p:cNvGrpSpPr>
            <a:grpSpLocks noChangeAspect="1"/>
          </p:cNvGrpSpPr>
          <p:nvPr userDrawn="1"/>
        </p:nvGrpSpPr>
        <p:grpSpPr bwMode="auto">
          <a:xfrm>
            <a:off x="0" y="2484438"/>
            <a:ext cx="10693400" cy="3914775"/>
            <a:chOff x="-762" y="2405185"/>
            <a:chExt cx="9144762" cy="3345197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gray">
            <a:xfrm>
              <a:off x="2273211" y="2405185"/>
              <a:ext cx="6870789" cy="2494654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-762" y="4411632"/>
              <a:ext cx="2283067" cy="133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20250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20250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6867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40475"/>
            <a:ext cx="1092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7"/>
          <p:cNvSpPr>
            <a:spLocks/>
          </p:cNvSpPr>
          <p:nvPr userDrawn="1"/>
        </p:nvSpPr>
        <p:spPr bwMode="gray">
          <a:xfrm>
            <a:off x="2660650" y="2481263"/>
            <a:ext cx="8032750" cy="291941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Freeform 8"/>
          <p:cNvSpPr/>
          <p:nvPr userDrawn="1"/>
        </p:nvSpPr>
        <p:spPr>
          <a:xfrm>
            <a:off x="-9525" y="3178175"/>
            <a:ext cx="2673350" cy="3192463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10"/>
          <p:cNvSpPr txBox="1"/>
          <p:nvPr userDrawn="1"/>
        </p:nvSpPr>
        <p:spPr>
          <a:xfrm>
            <a:off x="77788" y="4403725"/>
            <a:ext cx="1382712" cy="1292225"/>
          </a:xfrm>
          <a:prstGeom prst="rect">
            <a:avLst/>
          </a:prstGeom>
          <a:noFill/>
        </p:spPr>
        <p:txBody>
          <a:bodyPr lIns="0" tIns="36576" rIns="0" bIns="0">
            <a:spAutoFit/>
          </a:bodyPr>
          <a:lstStyle/>
          <a:p>
            <a:pPr defTabSz="1043056" fontAlgn="auto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70000"/>
              <a:defRPr/>
            </a:pPr>
            <a:r>
              <a:rPr lang="en-US" sz="1600" b="1" dirty="0">
                <a:solidFill>
                  <a:schemeClr val="accent2"/>
                </a:solidFill>
                <a:latin typeface="+mn-lt"/>
                <a:cs typeface="+mn-cs"/>
              </a:rPr>
              <a:t>Placeholder image — to replace this image, select View&gt;Notes Page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20250" cy="9486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20250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949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5C6B-DB52-41B4-B3BE-18596578EDE7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87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9"/>
          <p:cNvSpPr/>
          <p:nvPr userDrawn="1"/>
        </p:nvSpPr>
        <p:spPr>
          <a:xfrm>
            <a:off x="0" y="4238625"/>
            <a:ext cx="2663825" cy="2130425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  <a:gd name="connsiteX0" fmla="*/ 0 w 2286000"/>
              <a:gd name="connsiteY0" fmla="*/ 2087606 h 2087606"/>
              <a:gd name="connsiteX1" fmla="*/ 1402 w 2286000"/>
              <a:gd name="connsiteY1" fmla="*/ 0 h 2087606"/>
              <a:gd name="connsiteX2" fmla="*/ 2286000 w 2286000"/>
              <a:gd name="connsiteY2" fmla="*/ 1255436 h 2087606"/>
              <a:gd name="connsiteX3" fmla="*/ 0 w 2286000"/>
              <a:gd name="connsiteY3" fmla="*/ 2087606 h 2087606"/>
              <a:gd name="connsiteX0" fmla="*/ 0 w 2286000"/>
              <a:gd name="connsiteY0" fmla="*/ 1820645 h 1820645"/>
              <a:gd name="connsiteX1" fmla="*/ 1402 w 2286000"/>
              <a:gd name="connsiteY1" fmla="*/ 0 h 1820645"/>
              <a:gd name="connsiteX2" fmla="*/ 2286000 w 2286000"/>
              <a:gd name="connsiteY2" fmla="*/ 988475 h 1820645"/>
              <a:gd name="connsiteX3" fmla="*/ 0 w 2286000"/>
              <a:gd name="connsiteY3" fmla="*/ 1820645 h 182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20645">
                <a:moveTo>
                  <a:pt x="0" y="1820645"/>
                </a:moveTo>
                <a:cubicBezTo>
                  <a:pt x="467" y="1124776"/>
                  <a:pt x="935" y="695869"/>
                  <a:pt x="1402" y="0"/>
                </a:cubicBezTo>
                <a:lnTo>
                  <a:pt x="2286000" y="988475"/>
                </a:lnTo>
                <a:lnTo>
                  <a:pt x="0" y="1820645"/>
                </a:lnTo>
                <a:close/>
              </a:path>
            </a:pathLst>
          </a:cu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 8"/>
          <p:cNvSpPr>
            <a:spLocks/>
          </p:cNvSpPr>
          <p:nvPr userDrawn="1"/>
        </p:nvSpPr>
        <p:spPr bwMode="gray">
          <a:xfrm>
            <a:off x="2659063" y="2478088"/>
            <a:ext cx="8034337" cy="291941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6340475"/>
            <a:ext cx="10922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63" y="857340"/>
            <a:ext cx="6489923" cy="94863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963" y="1932984"/>
            <a:ext cx="6489923" cy="106770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609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980C-E3B7-44FC-B4E6-6A3A12C0E756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386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80516"/>
            <a:ext cx="4722918" cy="517211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80516"/>
            <a:ext cx="4722918" cy="517211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8568-34AB-4695-9C09-E6B9FFFDCC9B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591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250" y="2338627"/>
            <a:ext cx="4727830" cy="44140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0900" y="2338627"/>
            <a:ext cx="4727830" cy="441400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26250" y="1580514"/>
            <a:ext cx="4727830" cy="706512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30900" y="1580514"/>
            <a:ext cx="4727830" cy="706512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6D27-E7E0-40D7-88AB-D406D514FC48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757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2815" y="1130689"/>
            <a:ext cx="9624060" cy="18115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D24E-64DA-4993-AC23-EE5800D193AC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774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gray">
          <a:xfrm>
            <a:off x="534988" y="1146175"/>
            <a:ext cx="9623425" cy="5716588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039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7039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0E24-B8F5-4EE8-AAD9-C537B7774EDA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873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gray">
          <a:xfrm>
            <a:off x="534988" y="1147763"/>
            <a:ext cx="9625012" cy="5715000"/>
          </a:xfrm>
          <a:custGeom>
            <a:avLst/>
            <a:gdLst>
              <a:gd name="connsiteX0" fmla="*/ 0 w 10001"/>
              <a:gd name="connsiteY0" fmla="*/ 0 h 10000"/>
              <a:gd name="connsiteX1" fmla="*/ 0 w 10001"/>
              <a:gd name="connsiteY1" fmla="*/ 10000 h 10000"/>
              <a:gd name="connsiteX2" fmla="*/ 10001 w 10001"/>
              <a:gd name="connsiteY2" fmla="*/ 7039 h 10000"/>
              <a:gd name="connsiteX3" fmla="*/ 10000 w 10001"/>
              <a:gd name="connsiteY3" fmla="*/ 0 h 10000"/>
              <a:gd name="connsiteX4" fmla="*/ 0 w 10001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0" y="0"/>
                </a:moveTo>
                <a:lnTo>
                  <a:pt x="0" y="10000"/>
                </a:lnTo>
                <a:lnTo>
                  <a:pt x="10001" y="7039"/>
                </a:lnTo>
                <a:cubicBezTo>
                  <a:pt x="10001" y="4693"/>
                  <a:pt x="10000" y="2346"/>
                  <a:pt x="100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7CBA-C4E8-4BFC-9E27-CD218E121E7D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561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50938"/>
            <a:ext cx="96186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5B18-2430-49B2-AFEA-464D536BAE89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2154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534988" y="1147763"/>
            <a:ext cx="9623425" cy="57150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7044 h 10000"/>
              <a:gd name="connsiteX3" fmla="*/ 10000 w 10000"/>
              <a:gd name="connsiteY3" fmla="*/ 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7044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4670" y="327952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95FA-332A-49CE-B7AD-4BB03939C996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0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1"/>
          <p:cNvSpPr>
            <a:spLocks noChangeShapeType="1"/>
          </p:cNvSpPr>
          <p:nvPr userDrawn="1"/>
        </p:nvSpPr>
        <p:spPr bwMode="auto">
          <a:xfrm>
            <a:off x="533400" y="6883400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15B4-2932-4584-BFCF-46E4C4F28495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899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2813" y="792884"/>
            <a:ext cx="4100540" cy="5744335"/>
          </a:xfrm>
        </p:spPr>
        <p:txBody>
          <a:bodyPr/>
          <a:lstStyle>
            <a:lvl1pPr marL="0" indent="0" algn="l" defTabSz="1135411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201006" indent="-201006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215493" indent="-215493" algn="l" defTabSz="1135411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03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95B0C4D9-5262-4FFF-A66E-C7F99D158129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5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9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2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3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6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7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0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1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4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5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8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9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2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3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6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7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0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1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4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5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8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9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2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3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6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7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0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1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4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5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0958" y="331763"/>
            <a:ext cx="9627773" cy="82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D8BBECC-60C1-4966-ADF6-781390194F6E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454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216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338626"/>
            <a:ext cx="4727830" cy="4404632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9320" y="2338626"/>
            <a:ext cx="4727830" cy="4404632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3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4670" y="1580514"/>
            <a:ext cx="4727830" cy="706512"/>
          </a:xfr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39320" y="1580514"/>
            <a:ext cx="4727830" cy="706512"/>
          </a:xfr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63BC-11A0-4829-BE68-37B776DEB830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13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2815" y="1130689"/>
            <a:ext cx="9624060" cy="18115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7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D036-300F-4CB3-A66E-68ACE1E0F7F6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961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gray">
          <a:xfrm>
            <a:off x="534988" y="1147763"/>
            <a:ext cx="9623425" cy="5715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27952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D371-7908-4D56-9DF1-0808879E72AD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712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gray">
          <a:xfrm>
            <a:off x="534988" y="1146175"/>
            <a:ext cx="9623425" cy="5716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242E-3C63-4AFF-A2FF-3FC6641F2530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42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150938"/>
            <a:ext cx="96186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20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1BAC-FB94-4515-B3C4-8B1054B83E45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64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gray">
          <a:xfrm>
            <a:off x="534988" y="1147763"/>
            <a:ext cx="9623425" cy="5715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104306" tIns="52153" rIns="104306" bIns="52153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32800" y="330970"/>
            <a:ext cx="9624060" cy="7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DF1E-59D9-4505-B862-03FD459E2136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90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7450EE91-856D-4BB6-A846-0F6AAFF745B3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1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2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5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6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9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0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3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4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7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8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1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2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5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6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9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40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3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4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7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8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1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2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5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6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9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60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3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4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7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8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1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2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5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6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8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58" y="330200"/>
            <a:ext cx="9627773" cy="82006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72743"/>
            <a:ext cx="4722918" cy="517988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72743"/>
            <a:ext cx="4722918" cy="517988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77B2-92F8-4C75-A17E-B87E4AB2D914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54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EBE765B4-E968-4686-BA5D-C2CC42546FEC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9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4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5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6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9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0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23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4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7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8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31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32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5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6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9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40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43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44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7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8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51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52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5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6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9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60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63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64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6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7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8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71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72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5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6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9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80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" name="Line 10"/>
          <p:cNvSpPr>
            <a:spLocks noChangeShapeType="1"/>
          </p:cNvSpPr>
          <p:nvPr userDrawn="1"/>
        </p:nvSpPr>
        <p:spPr bwMode="auto">
          <a:xfrm>
            <a:off x="534988" y="1150938"/>
            <a:ext cx="96234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350431"/>
            <a:ext cx="4727830" cy="440463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9320" y="2350431"/>
            <a:ext cx="4727830" cy="440463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4670" y="1572743"/>
            <a:ext cx="4727830" cy="70651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39320" y="1572743"/>
            <a:ext cx="4727830" cy="70651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4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8A3E-CA10-433E-A0AF-1E6BFB687E54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85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B38CA393-70F2-49A8-88D4-9E97F9895EBE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1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1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5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1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9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22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3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26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27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30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31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34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35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38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39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42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43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46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47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50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51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54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55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7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58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59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62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63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66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67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70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71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74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75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7" name="Line 11"/>
          <p:cNvSpPr>
            <a:spLocks noChangeShapeType="1"/>
          </p:cNvSpPr>
          <p:nvPr userDrawn="1"/>
        </p:nvSpPr>
        <p:spPr bwMode="auto">
          <a:xfrm>
            <a:off x="534988" y="6881813"/>
            <a:ext cx="9623425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306" tIns="52153" rIns="104306" bIns="52153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2815" y="1129149"/>
            <a:ext cx="9624060" cy="181155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FE91-E288-475C-B641-1608757FB138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sp>
        <p:nvSpPr>
          <p:cNvPr id="79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81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oleObject" Target="../embeddings/oleObject15.bin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ags" Target="../tags/tag16.xml"/><Relationship Id="rId2" Type="http://schemas.openxmlformats.org/officeDocument/2006/relationships/slideLayout" Target="../slideLayouts/slideLayout34.xml"/><Relationship Id="rId16" Type="http://schemas.openxmlformats.org/officeDocument/2006/relationships/vmlDrawing" Target="../drawings/vmlDrawing14.v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9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think-cell Slide" r:id="rId22" imgW="360" imgH="360" progId="">
                  <p:embed/>
                </p:oleObj>
              </mc:Choice>
              <mc:Fallback>
                <p:oleObj name="think-cell Slide" r:id="rId22" imgW="360" imgH="360" progId="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0225" y="330200"/>
            <a:ext cx="96281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571625"/>
            <a:ext cx="9623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363" y="7067550"/>
            <a:ext cx="4016375" cy="222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4988" y="7067550"/>
            <a:ext cx="844550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</a:rPr>
              <a:t>Page </a:t>
            </a:r>
            <a:fld id="{E164D7D7-342F-405D-B18F-BDBD054095AF}" type="slidenum">
              <a:rPr lang="en-GB" sz="1100">
                <a:solidFill>
                  <a:schemeClr val="bg1"/>
                </a:solidFill>
                <a:latin typeface="+mn-lt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23988" y="7067550"/>
            <a:ext cx="1390650" cy="222250"/>
          </a:xfrm>
          <a:prstGeom prst="rect">
            <a:avLst/>
          </a:prstGeom>
        </p:spPr>
        <p:txBody>
          <a:bodyPr vert="horz" wrap="none" lIns="0" tIns="52153" rIns="104306" bIns="52153" rtlCol="0" anchor="ctr" anchorCtr="0">
            <a:noAutofit/>
          </a:bodyPr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FFF8B46-2229-42AB-8020-7B764199EB89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grpSp>
        <p:nvGrpSpPr>
          <p:cNvPr id="6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34" name="SP Placeholder Example" hidden="1"/>
          <p:cNvGrpSpPr>
            <a:grpSpLocks/>
          </p:cNvGrpSpPr>
          <p:nvPr userDrawn="1"/>
        </p:nvGrpSpPr>
        <p:grpSpPr bwMode="auto">
          <a:xfrm>
            <a:off x="8832850" y="419100"/>
            <a:ext cx="1144588" cy="296863"/>
            <a:chOff x="1962" y="929"/>
            <a:chExt cx="721" cy="187"/>
          </a:xfrm>
        </p:grpSpPr>
        <p:sp>
          <p:nvSpPr>
            <p:cNvPr id="80" name="AutoShape 439"/>
            <p:cNvSpPr>
              <a:spLocks noChangeArrowheads="1"/>
            </p:cNvSpPr>
            <p:nvPr/>
          </p:nvSpPr>
          <p:spPr bwMode="auto">
            <a:xfrm>
              <a:off x="1962" y="929"/>
              <a:ext cx="72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EXAMPLE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100" name="AutoShape 440"/>
            <p:cNvCxnSpPr>
              <a:cxnSpLocks noChangeShapeType="1"/>
              <a:stCxn id="80" idx="2"/>
              <a:endCxn id="80" idx="0"/>
            </p:cNvCxnSpPr>
            <p:nvPr/>
          </p:nvCxnSpPr>
          <p:spPr bwMode="auto">
            <a:xfrm>
              <a:off x="1962" y="929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1" name="AutoShape 441"/>
            <p:cNvCxnSpPr>
              <a:cxnSpLocks noChangeShapeType="1"/>
              <a:stCxn id="80" idx="4"/>
              <a:endCxn id="80" idx="6"/>
            </p:cNvCxnSpPr>
            <p:nvPr/>
          </p:nvCxnSpPr>
          <p:spPr bwMode="auto">
            <a:xfrm>
              <a:off x="1962" y="1116"/>
              <a:ext cx="7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5" name="SP Placeholder Estimate" hidden="1"/>
          <p:cNvGrpSpPr>
            <a:grpSpLocks/>
          </p:cNvGrpSpPr>
          <p:nvPr userDrawn="1"/>
        </p:nvGrpSpPr>
        <p:grpSpPr bwMode="auto">
          <a:xfrm>
            <a:off x="8766175" y="420688"/>
            <a:ext cx="1211263" cy="296862"/>
            <a:chOff x="1872" y="1797"/>
            <a:chExt cx="763" cy="187"/>
          </a:xfrm>
        </p:grpSpPr>
        <p:sp>
          <p:nvSpPr>
            <p:cNvPr id="84" name="AutoShape 442"/>
            <p:cNvSpPr>
              <a:spLocks noChangeArrowheads="1"/>
            </p:cNvSpPr>
            <p:nvPr/>
          </p:nvSpPr>
          <p:spPr bwMode="auto">
            <a:xfrm>
              <a:off x="1872" y="1797"/>
              <a:ext cx="763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ESTIMATE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097" name="AutoShape 443"/>
            <p:cNvCxnSpPr>
              <a:cxnSpLocks noChangeShapeType="1"/>
              <a:stCxn id="84" idx="2"/>
              <a:endCxn id="84" idx="0"/>
            </p:cNvCxnSpPr>
            <p:nvPr/>
          </p:nvCxnSpPr>
          <p:spPr bwMode="auto">
            <a:xfrm>
              <a:off x="1872" y="1797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AutoShape 444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1872" y="1984"/>
              <a:ext cx="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6" name="SP Placeholder Proposed" hidden="1"/>
          <p:cNvGrpSpPr>
            <a:grpSpLocks/>
          </p:cNvGrpSpPr>
          <p:nvPr userDrawn="1"/>
        </p:nvGrpSpPr>
        <p:grpSpPr bwMode="auto">
          <a:xfrm>
            <a:off x="8656638" y="419100"/>
            <a:ext cx="1371600" cy="296863"/>
            <a:chOff x="2274" y="2159"/>
            <a:chExt cx="864" cy="187"/>
          </a:xfrm>
        </p:grpSpPr>
        <p:sp>
          <p:nvSpPr>
            <p:cNvPr id="88" name="AutoShape 445"/>
            <p:cNvSpPr>
              <a:spLocks noChangeArrowheads="1"/>
            </p:cNvSpPr>
            <p:nvPr/>
          </p:nvSpPr>
          <p:spPr bwMode="auto">
            <a:xfrm>
              <a:off x="2274" y="2159"/>
              <a:ext cx="864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PROPOSED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094" name="AutoShape 446"/>
            <p:cNvCxnSpPr>
              <a:cxnSpLocks noChangeShapeType="1"/>
              <a:stCxn id="88" idx="2"/>
              <a:endCxn id="88" idx="0"/>
            </p:cNvCxnSpPr>
            <p:nvPr/>
          </p:nvCxnSpPr>
          <p:spPr bwMode="auto">
            <a:xfrm>
              <a:off x="2274" y="2159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" name="AutoShape 447"/>
            <p:cNvCxnSpPr>
              <a:cxnSpLocks noChangeShapeType="1"/>
              <a:stCxn id="88" idx="4"/>
              <a:endCxn id="88" idx="6"/>
            </p:cNvCxnSpPr>
            <p:nvPr/>
          </p:nvCxnSpPr>
          <p:spPr bwMode="auto">
            <a:xfrm>
              <a:off x="2274" y="2346"/>
              <a:ext cx="8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7" name="SP Placeholder Conceptual" hidden="1"/>
          <p:cNvGrpSpPr>
            <a:grpSpLocks/>
          </p:cNvGrpSpPr>
          <p:nvPr userDrawn="1"/>
        </p:nvGrpSpPr>
        <p:grpSpPr bwMode="auto">
          <a:xfrm>
            <a:off x="8283575" y="419100"/>
            <a:ext cx="1671638" cy="296863"/>
            <a:chOff x="3619500" y="4002088"/>
            <a:chExt cx="1671638" cy="296862"/>
          </a:xfrm>
        </p:grpSpPr>
        <p:sp>
          <p:nvSpPr>
            <p:cNvPr id="91" name="AutoShape 448"/>
            <p:cNvSpPr>
              <a:spLocks noChangeArrowheads="1"/>
            </p:cNvSpPr>
            <p:nvPr userDrawn="1"/>
          </p:nvSpPr>
          <p:spPr bwMode="auto">
            <a:xfrm>
              <a:off x="3635375" y="4002088"/>
              <a:ext cx="1655763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CONCEPTUAL</a:t>
              </a:r>
              <a:endParaRPr lang="de-DE" sz="1900" i="1" kern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091" name="AutoShape 449"/>
            <p:cNvCxnSpPr>
              <a:cxnSpLocks noChangeShapeType="1"/>
              <a:stCxn id="91" idx="2"/>
              <a:endCxn id="91" idx="0"/>
            </p:cNvCxnSpPr>
            <p:nvPr userDrawn="1"/>
          </p:nvCxnSpPr>
          <p:spPr bwMode="auto">
            <a:xfrm>
              <a:off x="3635375" y="4002088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2" name="AutoShape 450"/>
            <p:cNvCxnSpPr>
              <a:cxnSpLocks noChangeShapeType="1"/>
            </p:cNvCxnSpPr>
            <p:nvPr userDrawn="1"/>
          </p:nvCxnSpPr>
          <p:spPr bwMode="auto">
            <a:xfrm>
              <a:off x="3619500" y="4298950"/>
              <a:ext cx="16557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8" name="SP Placeholder Preliminary" hidden="1"/>
          <p:cNvGrpSpPr>
            <a:grpSpLocks/>
          </p:cNvGrpSpPr>
          <p:nvPr userDrawn="1"/>
        </p:nvGrpSpPr>
        <p:grpSpPr bwMode="auto">
          <a:xfrm>
            <a:off x="8434388" y="385763"/>
            <a:ext cx="1641475" cy="296862"/>
            <a:chOff x="3475038" y="4576763"/>
            <a:chExt cx="1641475" cy="296862"/>
          </a:xfrm>
        </p:grpSpPr>
        <p:sp>
          <p:nvSpPr>
            <p:cNvPr id="94" name="AutoShape 451"/>
            <p:cNvSpPr>
              <a:spLocks noChangeArrowheads="1"/>
            </p:cNvSpPr>
            <p:nvPr userDrawn="1"/>
          </p:nvSpPr>
          <p:spPr bwMode="auto">
            <a:xfrm>
              <a:off x="3475038" y="4576763"/>
              <a:ext cx="1641475" cy="296862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PRELIMINARY</a:t>
              </a:r>
              <a:endParaRPr lang="de-DE" sz="1900" i="1" kern="0" dirty="0">
                <a:solidFill>
                  <a:srgbClr val="646464"/>
                </a:solidFill>
                <a:latin typeface="+mn-lt"/>
                <a:ea typeface="-윤명조130" pitchFamily="18" charset="-127"/>
                <a:cs typeface="+mn-cs"/>
              </a:endParaRPr>
            </a:p>
          </p:txBody>
        </p:sp>
        <p:cxnSp>
          <p:nvCxnSpPr>
            <p:cNvPr id="1088" name="AutoShape 452"/>
            <p:cNvCxnSpPr>
              <a:cxnSpLocks noChangeShapeType="1"/>
              <a:stCxn id="94" idx="2"/>
              <a:endCxn id="94" idx="0"/>
            </p:cNvCxnSpPr>
            <p:nvPr userDrawn="1"/>
          </p:nvCxnSpPr>
          <p:spPr bwMode="auto">
            <a:xfrm>
              <a:off x="3475038" y="4576763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9" name="AutoShape 453"/>
            <p:cNvCxnSpPr>
              <a:cxnSpLocks noChangeShapeType="1"/>
            </p:cNvCxnSpPr>
            <p:nvPr userDrawn="1"/>
          </p:nvCxnSpPr>
          <p:spPr bwMode="auto">
            <a:xfrm>
              <a:off x="3475038" y="4873625"/>
              <a:ext cx="16414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9" name="SP Placeholder Rough estimate" hidden="1"/>
          <p:cNvGrpSpPr>
            <a:grpSpLocks/>
          </p:cNvGrpSpPr>
          <p:nvPr userDrawn="1"/>
        </p:nvGrpSpPr>
        <p:grpSpPr bwMode="auto">
          <a:xfrm>
            <a:off x="7880350" y="420688"/>
            <a:ext cx="2176463" cy="296862"/>
            <a:chOff x="3585" y="3064"/>
            <a:chExt cx="1371" cy="187"/>
          </a:xfrm>
        </p:grpSpPr>
        <p:sp>
          <p:nvSpPr>
            <p:cNvPr id="98" name="AutoShape 454"/>
            <p:cNvSpPr>
              <a:spLocks noChangeArrowheads="1"/>
            </p:cNvSpPr>
            <p:nvPr/>
          </p:nvSpPr>
          <p:spPr bwMode="auto">
            <a:xfrm>
              <a:off x="3585" y="3064"/>
              <a:ext cx="1371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ROUGH ESTIMATE</a:t>
              </a:r>
            </a:p>
          </p:txBody>
        </p:sp>
        <p:cxnSp>
          <p:nvCxnSpPr>
            <p:cNvPr id="1085" name="AutoShape 455"/>
            <p:cNvCxnSpPr>
              <a:cxnSpLocks noChangeShapeType="1"/>
              <a:stCxn id="98" idx="2"/>
              <a:endCxn id="98" idx="0"/>
            </p:cNvCxnSpPr>
            <p:nvPr/>
          </p:nvCxnSpPr>
          <p:spPr bwMode="auto">
            <a:xfrm>
              <a:off x="3585" y="3064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6" name="AutoShape 456"/>
            <p:cNvCxnSpPr>
              <a:cxnSpLocks noChangeShapeType="1"/>
              <a:stCxn id="98" idx="4"/>
              <a:endCxn id="98" idx="6"/>
            </p:cNvCxnSpPr>
            <p:nvPr/>
          </p:nvCxnSpPr>
          <p:spPr bwMode="auto">
            <a:xfrm>
              <a:off x="3585" y="3251"/>
              <a:ext cx="137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0" name="SP Placeholder To be completed" hidden="1"/>
          <p:cNvGrpSpPr>
            <a:grpSpLocks/>
          </p:cNvGrpSpPr>
          <p:nvPr userDrawn="1"/>
        </p:nvGrpSpPr>
        <p:grpSpPr bwMode="auto">
          <a:xfrm>
            <a:off x="7815263" y="385763"/>
            <a:ext cx="2297112" cy="296862"/>
            <a:chOff x="3464" y="3426"/>
            <a:chExt cx="1447" cy="187"/>
          </a:xfrm>
        </p:grpSpPr>
        <p:sp>
          <p:nvSpPr>
            <p:cNvPr id="102" name="AutoShape 457"/>
            <p:cNvSpPr>
              <a:spLocks noChangeArrowheads="1"/>
            </p:cNvSpPr>
            <p:nvPr/>
          </p:nvSpPr>
          <p:spPr bwMode="auto">
            <a:xfrm>
              <a:off x="3464" y="3426"/>
              <a:ext cx="1447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TO BE COMPLETED</a:t>
              </a:r>
            </a:p>
          </p:txBody>
        </p:sp>
        <p:cxnSp>
          <p:nvCxnSpPr>
            <p:cNvPr id="1082" name="AutoShape 458"/>
            <p:cNvCxnSpPr>
              <a:cxnSpLocks noChangeShapeType="1"/>
              <a:stCxn id="102" idx="2"/>
              <a:endCxn id="102" idx="0"/>
            </p:cNvCxnSpPr>
            <p:nvPr/>
          </p:nvCxnSpPr>
          <p:spPr bwMode="auto">
            <a:xfrm>
              <a:off x="3464" y="3426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3" name="AutoShape 459"/>
            <p:cNvCxnSpPr>
              <a:cxnSpLocks noChangeShapeType="1"/>
            </p:cNvCxnSpPr>
            <p:nvPr/>
          </p:nvCxnSpPr>
          <p:spPr bwMode="auto">
            <a:xfrm>
              <a:off x="3464" y="3613"/>
              <a:ext cx="144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1" name="SP Placeholder Only for Discussion" hidden="1"/>
          <p:cNvGrpSpPr>
            <a:grpSpLocks/>
          </p:cNvGrpSpPr>
          <p:nvPr userDrawn="1"/>
        </p:nvGrpSpPr>
        <p:grpSpPr bwMode="auto">
          <a:xfrm>
            <a:off x="7227888" y="419100"/>
            <a:ext cx="2806700" cy="296863"/>
            <a:chOff x="3097" y="3918"/>
            <a:chExt cx="1768" cy="187"/>
          </a:xfrm>
        </p:grpSpPr>
        <p:sp>
          <p:nvSpPr>
            <p:cNvPr id="106" name="AutoShape 460"/>
            <p:cNvSpPr>
              <a:spLocks noChangeArrowheads="1"/>
            </p:cNvSpPr>
            <p:nvPr/>
          </p:nvSpPr>
          <p:spPr bwMode="auto">
            <a:xfrm>
              <a:off x="3097" y="3918"/>
              <a:ext cx="17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ONLY FOR DISCUSSION</a:t>
              </a:r>
            </a:p>
          </p:txBody>
        </p:sp>
        <p:cxnSp>
          <p:nvCxnSpPr>
            <p:cNvPr id="1079" name="AutoShape 461"/>
            <p:cNvCxnSpPr>
              <a:cxnSpLocks noChangeShapeType="1"/>
              <a:stCxn id="106" idx="2"/>
              <a:endCxn id="106" idx="0"/>
            </p:cNvCxnSpPr>
            <p:nvPr/>
          </p:nvCxnSpPr>
          <p:spPr bwMode="auto">
            <a:xfrm>
              <a:off x="3097" y="3918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0" name="AutoShape 462"/>
            <p:cNvCxnSpPr>
              <a:cxnSpLocks noChangeShapeType="1"/>
              <a:stCxn id="106" idx="4"/>
              <a:endCxn id="106" idx="6"/>
            </p:cNvCxnSpPr>
            <p:nvPr/>
          </p:nvCxnSpPr>
          <p:spPr bwMode="auto">
            <a:xfrm>
              <a:off x="3097" y="4105"/>
              <a:ext cx="17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2" name="SP Placeholder Work in Progress" hidden="1"/>
          <p:cNvGrpSpPr>
            <a:grpSpLocks/>
          </p:cNvGrpSpPr>
          <p:nvPr userDrawn="1"/>
        </p:nvGrpSpPr>
        <p:grpSpPr bwMode="auto">
          <a:xfrm>
            <a:off x="7585075" y="417513"/>
            <a:ext cx="2495550" cy="296862"/>
            <a:chOff x="1599" y="3607"/>
            <a:chExt cx="1572" cy="187"/>
          </a:xfrm>
        </p:grpSpPr>
        <p:sp>
          <p:nvSpPr>
            <p:cNvPr id="110" name="AutoShape 463"/>
            <p:cNvSpPr>
              <a:spLocks noChangeArrowheads="1"/>
            </p:cNvSpPr>
            <p:nvPr/>
          </p:nvSpPr>
          <p:spPr bwMode="auto">
            <a:xfrm>
              <a:off x="1599" y="3607"/>
              <a:ext cx="157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WORK IN PROGRESS</a:t>
              </a:r>
            </a:p>
          </p:txBody>
        </p:sp>
        <p:cxnSp>
          <p:nvCxnSpPr>
            <p:cNvPr id="1076" name="AutoShape 464"/>
            <p:cNvCxnSpPr>
              <a:cxnSpLocks noChangeShapeType="1"/>
              <a:stCxn id="110" idx="2"/>
              <a:endCxn id="110" idx="0"/>
            </p:cNvCxnSpPr>
            <p:nvPr/>
          </p:nvCxnSpPr>
          <p:spPr bwMode="auto">
            <a:xfrm>
              <a:off x="1599" y="3607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7" name="AutoShape 465"/>
            <p:cNvCxnSpPr>
              <a:cxnSpLocks noChangeShapeType="1"/>
              <a:stCxn id="110" idx="4"/>
              <a:endCxn id="110" idx="6"/>
            </p:cNvCxnSpPr>
            <p:nvPr/>
          </p:nvCxnSpPr>
          <p:spPr bwMode="auto">
            <a:xfrm>
              <a:off x="1599" y="3794"/>
              <a:ext cx="157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3" name="SP Placeholder Back up" hidden="1"/>
          <p:cNvGrpSpPr>
            <a:grpSpLocks/>
          </p:cNvGrpSpPr>
          <p:nvPr userDrawn="1"/>
        </p:nvGrpSpPr>
        <p:grpSpPr bwMode="auto">
          <a:xfrm>
            <a:off x="8964613" y="417513"/>
            <a:ext cx="1063625" cy="296862"/>
            <a:chOff x="2235" y="1254"/>
            <a:chExt cx="670" cy="187"/>
          </a:xfrm>
        </p:grpSpPr>
        <p:sp>
          <p:nvSpPr>
            <p:cNvPr id="114" name="AutoShape 466"/>
            <p:cNvSpPr>
              <a:spLocks noChangeArrowheads="1"/>
            </p:cNvSpPr>
            <p:nvPr/>
          </p:nvSpPr>
          <p:spPr bwMode="auto">
            <a:xfrm>
              <a:off x="2235" y="1254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BACK UP</a:t>
              </a:r>
            </a:p>
          </p:txBody>
        </p:sp>
        <p:cxnSp>
          <p:nvCxnSpPr>
            <p:cNvPr id="1073" name="AutoShape 467"/>
            <p:cNvCxnSpPr>
              <a:cxnSpLocks noChangeShapeType="1"/>
              <a:stCxn id="114" idx="2"/>
              <a:endCxn id="114" idx="0"/>
            </p:cNvCxnSpPr>
            <p:nvPr/>
          </p:nvCxnSpPr>
          <p:spPr bwMode="auto">
            <a:xfrm>
              <a:off x="2235" y="1254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4" name="AutoShape 468"/>
            <p:cNvCxnSpPr>
              <a:cxnSpLocks noChangeShapeType="1"/>
              <a:stCxn id="114" idx="4"/>
              <a:endCxn id="114" idx="6"/>
            </p:cNvCxnSpPr>
            <p:nvPr/>
          </p:nvCxnSpPr>
          <p:spPr bwMode="auto">
            <a:xfrm>
              <a:off x="2235" y="1441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4" name="SP Placeholder Revised" hidden="1"/>
          <p:cNvGrpSpPr>
            <a:grpSpLocks/>
          </p:cNvGrpSpPr>
          <p:nvPr userDrawn="1"/>
        </p:nvGrpSpPr>
        <p:grpSpPr bwMode="auto">
          <a:xfrm>
            <a:off x="8936038" y="381000"/>
            <a:ext cx="1063625" cy="296863"/>
            <a:chOff x="4059" y="1435"/>
            <a:chExt cx="670" cy="187"/>
          </a:xfrm>
        </p:grpSpPr>
        <p:sp>
          <p:nvSpPr>
            <p:cNvPr id="118" name="AutoShape 469"/>
            <p:cNvSpPr>
              <a:spLocks noChangeArrowheads="1"/>
            </p:cNvSpPr>
            <p:nvPr/>
          </p:nvSpPr>
          <p:spPr bwMode="auto">
            <a:xfrm>
              <a:off x="4059" y="1435"/>
              <a:ext cx="670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REVISED</a:t>
              </a:r>
            </a:p>
          </p:txBody>
        </p:sp>
        <p:cxnSp>
          <p:nvCxnSpPr>
            <p:cNvPr id="1070" name="AutoShape 470"/>
            <p:cNvCxnSpPr>
              <a:cxnSpLocks noChangeShapeType="1"/>
              <a:stCxn id="118" idx="2"/>
              <a:endCxn id="118" idx="0"/>
            </p:cNvCxnSpPr>
            <p:nvPr/>
          </p:nvCxnSpPr>
          <p:spPr bwMode="auto">
            <a:xfrm>
              <a:off x="4059" y="1435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1" name="AutoShape 471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4059" y="1622"/>
              <a:ext cx="67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5" name="SP Placeholder Tentative" hidden="1"/>
          <p:cNvGrpSpPr>
            <a:grpSpLocks/>
          </p:cNvGrpSpPr>
          <p:nvPr userDrawn="1"/>
        </p:nvGrpSpPr>
        <p:grpSpPr bwMode="auto">
          <a:xfrm>
            <a:off x="8802688" y="417513"/>
            <a:ext cx="1331912" cy="296862"/>
            <a:chOff x="2825" y="1616"/>
            <a:chExt cx="839" cy="187"/>
          </a:xfrm>
        </p:grpSpPr>
        <p:sp>
          <p:nvSpPr>
            <p:cNvPr id="122" name="AutoShape 472"/>
            <p:cNvSpPr>
              <a:spLocks noChangeArrowheads="1"/>
            </p:cNvSpPr>
            <p:nvPr/>
          </p:nvSpPr>
          <p:spPr bwMode="auto">
            <a:xfrm>
              <a:off x="2825" y="1616"/>
              <a:ext cx="83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TENTATIVE</a:t>
              </a:r>
            </a:p>
          </p:txBody>
        </p:sp>
        <p:cxnSp>
          <p:nvCxnSpPr>
            <p:cNvPr id="1067" name="AutoShape 473"/>
            <p:cNvCxnSpPr>
              <a:cxnSpLocks noChangeShapeType="1"/>
              <a:stCxn id="122" idx="2"/>
              <a:endCxn id="122" idx="0"/>
            </p:cNvCxnSpPr>
            <p:nvPr/>
          </p:nvCxnSpPr>
          <p:spPr bwMode="auto">
            <a:xfrm>
              <a:off x="2825" y="1616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8" name="AutoShape 474"/>
            <p:cNvCxnSpPr>
              <a:cxnSpLocks noChangeShapeType="1"/>
              <a:stCxn id="122" idx="4"/>
              <a:endCxn id="122" idx="6"/>
            </p:cNvCxnSpPr>
            <p:nvPr/>
          </p:nvCxnSpPr>
          <p:spPr bwMode="auto">
            <a:xfrm>
              <a:off x="2825" y="1803"/>
              <a:ext cx="8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6" name="SP Placeholder Hypothesis" hidden="1"/>
          <p:cNvGrpSpPr>
            <a:grpSpLocks/>
          </p:cNvGrpSpPr>
          <p:nvPr userDrawn="1"/>
        </p:nvGrpSpPr>
        <p:grpSpPr bwMode="auto">
          <a:xfrm>
            <a:off x="8559800" y="417513"/>
            <a:ext cx="1558925" cy="296862"/>
            <a:chOff x="3369" y="1978"/>
            <a:chExt cx="982" cy="187"/>
          </a:xfrm>
        </p:grpSpPr>
        <p:sp>
          <p:nvSpPr>
            <p:cNvPr id="126" name="AutoShape 475"/>
            <p:cNvSpPr>
              <a:spLocks noChangeArrowheads="1"/>
            </p:cNvSpPr>
            <p:nvPr/>
          </p:nvSpPr>
          <p:spPr bwMode="auto">
            <a:xfrm>
              <a:off x="3369" y="1978"/>
              <a:ext cx="982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HYPOTHESIS</a:t>
              </a:r>
            </a:p>
          </p:txBody>
        </p:sp>
        <p:cxnSp>
          <p:nvCxnSpPr>
            <p:cNvPr id="1064" name="AutoShape 476"/>
            <p:cNvCxnSpPr>
              <a:cxnSpLocks noChangeShapeType="1"/>
              <a:stCxn id="126" idx="2"/>
              <a:endCxn id="126" idx="0"/>
            </p:cNvCxnSpPr>
            <p:nvPr/>
          </p:nvCxnSpPr>
          <p:spPr bwMode="auto">
            <a:xfrm>
              <a:off x="3369" y="1978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AutoShape 477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3369" y="2165"/>
              <a:ext cx="98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7" name="SP Placeholder Illustrative" hidden="1"/>
          <p:cNvGrpSpPr>
            <a:grpSpLocks/>
          </p:cNvGrpSpPr>
          <p:nvPr userDrawn="1"/>
        </p:nvGrpSpPr>
        <p:grpSpPr bwMode="auto">
          <a:xfrm>
            <a:off x="8385175" y="406400"/>
            <a:ext cx="1695450" cy="296863"/>
            <a:chOff x="3822" y="2340"/>
            <a:chExt cx="1068" cy="187"/>
          </a:xfrm>
        </p:grpSpPr>
        <p:sp>
          <p:nvSpPr>
            <p:cNvPr id="130" name="AutoShape 478"/>
            <p:cNvSpPr>
              <a:spLocks noChangeArrowheads="1"/>
            </p:cNvSpPr>
            <p:nvPr/>
          </p:nvSpPr>
          <p:spPr bwMode="auto">
            <a:xfrm>
              <a:off x="3822" y="2340"/>
              <a:ext cx="1068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ILLUSTRATIVE</a:t>
              </a:r>
            </a:p>
          </p:txBody>
        </p:sp>
        <p:cxnSp>
          <p:nvCxnSpPr>
            <p:cNvPr id="1061" name="AutoShape 479"/>
            <p:cNvCxnSpPr>
              <a:cxnSpLocks noChangeShapeType="1"/>
              <a:stCxn id="130" idx="2"/>
              <a:endCxn id="130" idx="0"/>
            </p:cNvCxnSpPr>
            <p:nvPr/>
          </p:nvCxnSpPr>
          <p:spPr bwMode="auto">
            <a:xfrm>
              <a:off x="3822" y="2340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2" name="AutoShape 480"/>
            <p:cNvCxnSpPr>
              <a:cxnSpLocks noChangeShapeType="1"/>
              <a:stCxn id="130" idx="4"/>
              <a:endCxn id="130" idx="6"/>
            </p:cNvCxnSpPr>
            <p:nvPr/>
          </p:nvCxnSpPr>
          <p:spPr bwMode="auto">
            <a:xfrm>
              <a:off x="3822" y="2527"/>
              <a:ext cx="10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8" name="SP Placeholder Confidental" hidden="1"/>
          <p:cNvGrpSpPr>
            <a:grpSpLocks/>
          </p:cNvGrpSpPr>
          <p:nvPr userDrawn="1"/>
        </p:nvGrpSpPr>
        <p:grpSpPr bwMode="auto">
          <a:xfrm>
            <a:off x="8299450" y="417513"/>
            <a:ext cx="1776413" cy="296862"/>
            <a:chOff x="3610" y="2702"/>
            <a:chExt cx="1119" cy="187"/>
          </a:xfrm>
        </p:grpSpPr>
        <p:sp>
          <p:nvSpPr>
            <p:cNvPr id="134" name="AutoShape 481"/>
            <p:cNvSpPr>
              <a:spLocks noChangeArrowheads="1"/>
            </p:cNvSpPr>
            <p:nvPr/>
          </p:nvSpPr>
          <p:spPr bwMode="auto">
            <a:xfrm>
              <a:off x="3610" y="2702"/>
              <a:ext cx="111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CONFIDENTIAL</a:t>
              </a:r>
            </a:p>
          </p:txBody>
        </p:sp>
        <p:cxnSp>
          <p:nvCxnSpPr>
            <p:cNvPr id="1058" name="AutoShape 482"/>
            <p:cNvCxnSpPr>
              <a:cxnSpLocks noChangeShapeType="1"/>
              <a:stCxn id="134" idx="2"/>
              <a:endCxn id="134" idx="0"/>
            </p:cNvCxnSpPr>
            <p:nvPr/>
          </p:nvCxnSpPr>
          <p:spPr bwMode="auto">
            <a:xfrm>
              <a:off x="3610" y="2702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9" name="AutoShape 483"/>
            <p:cNvCxnSpPr>
              <a:cxnSpLocks noChangeShapeType="1"/>
              <a:stCxn id="134" idx="4"/>
              <a:endCxn id="134" idx="6"/>
            </p:cNvCxnSpPr>
            <p:nvPr/>
          </p:nvCxnSpPr>
          <p:spPr bwMode="auto">
            <a:xfrm>
              <a:off x="3610" y="2889"/>
              <a:ext cx="111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9" name="SP Placeholder Very Preliminary" hidden="1"/>
          <p:cNvGrpSpPr>
            <a:grpSpLocks/>
          </p:cNvGrpSpPr>
          <p:nvPr userDrawn="1"/>
        </p:nvGrpSpPr>
        <p:grpSpPr bwMode="auto">
          <a:xfrm>
            <a:off x="7794625" y="446088"/>
            <a:ext cx="2363788" cy="296862"/>
            <a:chOff x="1690" y="3245"/>
            <a:chExt cx="1489" cy="187"/>
          </a:xfrm>
        </p:grpSpPr>
        <p:sp>
          <p:nvSpPr>
            <p:cNvPr id="138" name="AutoShape 484"/>
            <p:cNvSpPr>
              <a:spLocks noChangeArrowheads="1"/>
            </p:cNvSpPr>
            <p:nvPr/>
          </p:nvSpPr>
          <p:spPr bwMode="auto">
            <a:xfrm>
              <a:off x="1690" y="3245"/>
              <a:ext cx="1489" cy="187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en-US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VERY PRELIMINARY</a:t>
              </a:r>
            </a:p>
          </p:txBody>
        </p:sp>
        <p:cxnSp>
          <p:nvCxnSpPr>
            <p:cNvPr id="1055" name="AutoShape 485"/>
            <p:cNvCxnSpPr>
              <a:cxnSpLocks noChangeShapeType="1"/>
              <a:stCxn id="138" idx="2"/>
              <a:endCxn id="138" idx="0"/>
            </p:cNvCxnSpPr>
            <p:nvPr/>
          </p:nvCxnSpPr>
          <p:spPr bwMode="auto">
            <a:xfrm>
              <a:off x="1690" y="3245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" name="AutoShape 486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1690" y="3432"/>
              <a:ext cx="14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0" name="SP Placeholder Draft" hidden="1"/>
          <p:cNvGrpSpPr>
            <a:grpSpLocks/>
          </p:cNvGrpSpPr>
          <p:nvPr userDrawn="1"/>
        </p:nvGrpSpPr>
        <p:grpSpPr bwMode="auto">
          <a:xfrm>
            <a:off x="9128125" y="417513"/>
            <a:ext cx="819150" cy="300037"/>
            <a:chOff x="4213" y="1435"/>
            <a:chExt cx="516" cy="189"/>
          </a:xfrm>
        </p:grpSpPr>
        <p:sp>
          <p:nvSpPr>
            <p:cNvPr id="142" name="AutoShape 469"/>
            <p:cNvSpPr>
              <a:spLocks noChangeArrowheads="1"/>
            </p:cNvSpPr>
            <p:nvPr/>
          </p:nvSpPr>
          <p:spPr bwMode="auto">
            <a:xfrm>
              <a:off x="4213" y="1435"/>
              <a:ext cx="516" cy="189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2955" tIns="7390" rIns="2955" bIns="0">
              <a:spAutoFit/>
            </a:bodyPr>
            <a:lstStyle/>
            <a:p>
              <a:pPr algn="r" defTabSz="995363">
                <a:spcBef>
                  <a:spcPct val="20000"/>
                </a:spcBef>
                <a:buClr>
                  <a:srgbClr val="FFD200"/>
                </a:buClr>
                <a:buSzPct val="75000"/>
                <a:buFont typeface="Arial" pitchFamily="34" charset="0"/>
                <a:buNone/>
                <a:defRPr/>
              </a:pPr>
              <a:r>
                <a:rPr lang="de-DE" altLang="ko-KR" sz="1900" i="1" kern="0" dirty="0">
                  <a:solidFill>
                    <a:srgbClr val="646464"/>
                  </a:solidFill>
                  <a:latin typeface="+mn-lt"/>
                  <a:ea typeface="-윤명조130" pitchFamily="18" charset="-127"/>
                  <a:cs typeface="+mn-cs"/>
                </a:rPr>
                <a:t>DRAFT</a:t>
              </a:r>
            </a:p>
          </p:txBody>
        </p:sp>
        <p:cxnSp>
          <p:nvCxnSpPr>
            <p:cNvPr id="1052" name="AutoShape 470"/>
            <p:cNvCxnSpPr>
              <a:cxnSpLocks noChangeShapeType="1"/>
              <a:stCxn id="142" idx="2"/>
              <a:endCxn id="142" idx="0"/>
            </p:cNvCxnSpPr>
            <p:nvPr/>
          </p:nvCxnSpPr>
          <p:spPr bwMode="auto">
            <a:xfrm>
              <a:off x="4213" y="1435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3" name="AutoShape 471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4213" y="1624"/>
              <a:ext cx="5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7188" indent="-3571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2788" indent="-35560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79500" indent="-366713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35100" indent="-35560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92288" indent="-3571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30200"/>
            <a:ext cx="96234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571625"/>
            <a:ext cx="9623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363" y="7067550"/>
            <a:ext cx="4016375" cy="222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5B1EE853-F922-42B4-A5D3-91702FE270F1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"/>
          </p:nvPr>
        </p:nvSpPr>
        <p:spPr>
          <a:xfrm>
            <a:off x="1423988" y="7067550"/>
            <a:ext cx="1390650" cy="222250"/>
          </a:xfrm>
          <a:prstGeom prst="rect">
            <a:avLst/>
          </a:prstGeom>
        </p:spPr>
        <p:txBody>
          <a:bodyPr lIns="0" tIns="0" rIns="0" bIns="0" anchor="ctr" anchorCtr="0"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A0921B1-7DB1-4FED-B678-A1BE667812C8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grpSp>
        <p:nvGrpSpPr>
          <p:cNvPr id="4" name="Group 7"/>
          <p:cNvGrpSpPr/>
          <p:nvPr/>
        </p:nvGrpSpPr>
        <p:grpSpPr bwMode="gray">
          <a:xfrm>
            <a:off x="9820593" y="7132439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7188" indent="-3571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2788" indent="-35560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9500" indent="-366713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38350" indent="-403225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26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330200"/>
            <a:ext cx="96234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571625"/>
            <a:ext cx="9623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7" name="TextBox 16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24DEA543-95EA-4AD0-8D7D-A7B69055C747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363" y="7067550"/>
            <a:ext cx="4016375" cy="222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1423988" y="7067550"/>
            <a:ext cx="1390650" cy="222250"/>
          </a:xfrm>
          <a:prstGeom prst="rect">
            <a:avLst/>
          </a:prstGeom>
        </p:spPr>
        <p:txBody>
          <a:bodyPr lIns="0" tIns="0" rIns="0" bIns="0" anchor="ctr" anchorCtr="0"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C815BEB-F271-4A6F-A554-EECFC677D4E0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grpSp>
        <p:nvGrpSpPr>
          <p:cNvPr id="5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7188" indent="-3571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2788" indent="-35560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9500" indent="-366713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92288" indent="-3571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30200"/>
            <a:ext cx="96234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571625"/>
            <a:ext cx="96234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363" y="7067550"/>
            <a:ext cx="4016375" cy="222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Digital Transformation of Manufacturing with 3D-printing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988" y="7067550"/>
            <a:ext cx="841375" cy="22225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bg1"/>
                </a:solidFill>
                <a:latin typeface="+mn-lt"/>
                <a:cs typeface="+mn-cs"/>
              </a:rPr>
              <a:t>Page </a:t>
            </a:r>
            <a:fld id="{0CA11211-98D4-422C-9BCB-5F89669A9E2E}" type="slidenum">
              <a:rPr lang="en-GB" sz="1100">
                <a:solidFill>
                  <a:schemeClr val="bg1"/>
                </a:solidFill>
                <a:latin typeface="+mn-lt"/>
                <a:cs typeface="+mn-cs"/>
              </a:rPr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>
            <a:off x="1423988" y="7067550"/>
            <a:ext cx="1390650" cy="222250"/>
          </a:xfrm>
          <a:prstGeom prst="rect">
            <a:avLst/>
          </a:prstGeom>
        </p:spPr>
        <p:txBody>
          <a:bodyPr lIns="0" tIns="0" rIns="0" bIns="0" anchor="ctr" anchorCtr="0"/>
          <a:lstStyle>
            <a:lvl1pPr defTabSz="104305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687B332-486C-4269-B14A-B3C9E7700D6E}" type="datetime3">
              <a:rPr lang="en-US"/>
              <a:pPr>
                <a:defRPr/>
              </a:pPr>
              <a:t>14 May 2018</a:t>
            </a:fld>
            <a:endParaRPr lang="en-US" dirty="0"/>
          </a:p>
        </p:txBody>
      </p:sp>
      <p:grpSp>
        <p:nvGrpSpPr>
          <p:cNvPr id="4" name="Group 8"/>
          <p:cNvGrpSpPr/>
          <p:nvPr/>
        </p:nvGrpSpPr>
        <p:grpSpPr bwMode="black">
          <a:xfrm>
            <a:off x="9820593" y="7133431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04305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defTabSz="1042988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7188" indent="-3571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12788" indent="-35560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9500" indent="-366713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92288" indent="-357188" algn="l" defTabSz="1042988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5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7.xml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12" Type="http://schemas.openxmlformats.org/officeDocument/2006/relationships/diagramColors" Target="../diagrams/colors7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11" Type="http://schemas.openxmlformats.org/officeDocument/2006/relationships/diagramQuickStyle" Target="../diagrams/quickStyle7.xml"/><Relationship Id="rId5" Type="http://schemas.openxmlformats.org/officeDocument/2006/relationships/oleObject" Target="../embeddings/oleObject37.bin"/><Relationship Id="rId10" Type="http://schemas.openxmlformats.org/officeDocument/2006/relationships/diagramLayout" Target="../diagrams/layout7.xml"/><Relationship Id="rId4" Type="http://schemas.openxmlformats.org/officeDocument/2006/relationships/notesSlide" Target="../notesSlides/notesSlide9.xml"/><Relationship Id="rId9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tags" Target="../tags/tag102.xml"/><Relationship Id="rId16" Type="http://schemas.openxmlformats.org/officeDocument/2006/relationships/diagramColors" Target="../diagrams/colors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8.xml"/><Relationship Id="rId5" Type="http://schemas.openxmlformats.org/officeDocument/2006/relationships/oleObject" Target="../embeddings/oleObject38.bin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notesSlide" Target="../notesSlides/notesSlide10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12" Type="http://schemas.microsoft.com/office/2007/relationships/diagramDrawing" Target="../diagrams/drawing10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10.xml"/><Relationship Id="rId5" Type="http://schemas.openxmlformats.org/officeDocument/2006/relationships/oleObject" Target="../embeddings/oleObject39.bin"/><Relationship Id="rId10" Type="http://schemas.openxmlformats.org/officeDocument/2006/relationships/diagramQuickStyle" Target="../diagrams/quickStyle10.xml"/><Relationship Id="rId4" Type="http://schemas.openxmlformats.org/officeDocument/2006/relationships/notesSlide" Target="../notesSlides/notesSlide11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9.png"/><Relationship Id="rId2" Type="http://schemas.openxmlformats.org/officeDocument/2006/relationships/tags" Target="../tags/tag108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12" Type="http://schemas.microsoft.com/office/2007/relationships/diagramDrawing" Target="../diagrams/drawing1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11.xml"/><Relationship Id="rId5" Type="http://schemas.openxmlformats.org/officeDocument/2006/relationships/oleObject" Target="../embeddings/oleObject45.bin"/><Relationship Id="rId10" Type="http://schemas.openxmlformats.org/officeDocument/2006/relationships/diagramQuickStyle" Target="../diagrams/quickStyle11.xml"/><Relationship Id="rId4" Type="http://schemas.openxmlformats.org/officeDocument/2006/relationships/notesSlide" Target="../notesSlides/notesSlide17.xml"/><Relationship Id="rId9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2" Type="http://schemas.openxmlformats.org/officeDocument/2006/relationships/tags" Target="../tags/tag110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12" Type="http://schemas.openxmlformats.org/officeDocument/2006/relationships/diagramColors" Target="../diagrams/colors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11" Type="http://schemas.openxmlformats.org/officeDocument/2006/relationships/diagramQuickStyle" Target="../diagrams/quickStyle1.xml"/><Relationship Id="rId5" Type="http://schemas.openxmlformats.org/officeDocument/2006/relationships/oleObject" Target="../embeddings/oleObject30.bin"/><Relationship Id="rId10" Type="http://schemas.openxmlformats.org/officeDocument/2006/relationships/diagramLayout" Target="../diagrams/layout1.xml"/><Relationship Id="rId4" Type="http://schemas.openxmlformats.org/officeDocument/2006/relationships/notesSlide" Target="../notesSlides/notesSlide2.xml"/><Relationship Id="rId9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36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9.png"/><Relationship Id="rId17" Type="http://schemas.microsoft.com/office/2007/relationships/diagramDrawing" Target="../diagrams/drawing13.xml"/><Relationship Id="rId2" Type="http://schemas.openxmlformats.org/officeDocument/2006/relationships/tags" Target="../tags/tag111.xml"/><Relationship Id="rId16" Type="http://schemas.openxmlformats.org/officeDocument/2006/relationships/diagramColors" Target="../diagrams/colors1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11" Type="http://schemas.microsoft.com/office/2007/relationships/diagramDrawing" Target="../diagrams/drawing12.xml"/><Relationship Id="rId5" Type="http://schemas.openxmlformats.org/officeDocument/2006/relationships/oleObject" Target="../embeddings/oleObject47.bin"/><Relationship Id="rId15" Type="http://schemas.openxmlformats.org/officeDocument/2006/relationships/diagramQuickStyle" Target="../diagrams/quickStyle13.xml"/><Relationship Id="rId10" Type="http://schemas.openxmlformats.org/officeDocument/2006/relationships/diagramColors" Target="../diagrams/colors12.xml"/><Relationship Id="rId4" Type="http://schemas.openxmlformats.org/officeDocument/2006/relationships/notesSlide" Target="../notesSlides/notesSlide19.xml"/><Relationship Id="rId9" Type="http://schemas.openxmlformats.org/officeDocument/2006/relationships/diagramQuickStyle" Target="../diagrams/quickStyle12.xml"/><Relationship Id="rId1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tags" Target="../tags/tag150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42" Type="http://schemas.openxmlformats.org/officeDocument/2006/relationships/tags" Target="../tags/tag153.xml"/><Relationship Id="rId47" Type="http://schemas.openxmlformats.org/officeDocument/2006/relationships/tags" Target="../tags/tag158.xml"/><Relationship Id="rId50" Type="http://schemas.openxmlformats.org/officeDocument/2006/relationships/tags" Target="../tags/tag161.xml"/><Relationship Id="rId55" Type="http://schemas.openxmlformats.org/officeDocument/2006/relationships/tags" Target="../tags/tag166.xml"/><Relationship Id="rId63" Type="http://schemas.openxmlformats.org/officeDocument/2006/relationships/tags" Target="../tags/tag174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41" Type="http://schemas.openxmlformats.org/officeDocument/2006/relationships/tags" Target="../tags/tag152.xml"/><Relationship Id="rId54" Type="http://schemas.openxmlformats.org/officeDocument/2006/relationships/tags" Target="../tags/tag165.xml"/><Relationship Id="rId62" Type="http://schemas.openxmlformats.org/officeDocument/2006/relationships/tags" Target="../tags/tag17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40" Type="http://schemas.openxmlformats.org/officeDocument/2006/relationships/tags" Target="../tags/tag151.xml"/><Relationship Id="rId45" Type="http://schemas.openxmlformats.org/officeDocument/2006/relationships/tags" Target="../tags/tag156.xml"/><Relationship Id="rId53" Type="http://schemas.openxmlformats.org/officeDocument/2006/relationships/tags" Target="../tags/tag164.xml"/><Relationship Id="rId58" Type="http://schemas.openxmlformats.org/officeDocument/2006/relationships/tags" Target="../tags/tag169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tags" Target="../tags/tag147.xml"/><Relationship Id="rId49" Type="http://schemas.openxmlformats.org/officeDocument/2006/relationships/tags" Target="../tags/tag160.xml"/><Relationship Id="rId57" Type="http://schemas.openxmlformats.org/officeDocument/2006/relationships/tags" Target="../tags/tag168.xml"/><Relationship Id="rId61" Type="http://schemas.openxmlformats.org/officeDocument/2006/relationships/tags" Target="../tags/tag172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4" Type="http://schemas.openxmlformats.org/officeDocument/2006/relationships/tags" Target="../tags/tag155.xml"/><Relationship Id="rId52" Type="http://schemas.openxmlformats.org/officeDocument/2006/relationships/tags" Target="../tags/tag163.xml"/><Relationship Id="rId60" Type="http://schemas.openxmlformats.org/officeDocument/2006/relationships/tags" Target="../tags/tag17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43" Type="http://schemas.openxmlformats.org/officeDocument/2006/relationships/tags" Target="../tags/tag154.xml"/><Relationship Id="rId48" Type="http://schemas.openxmlformats.org/officeDocument/2006/relationships/tags" Target="../tags/tag159.xml"/><Relationship Id="rId56" Type="http://schemas.openxmlformats.org/officeDocument/2006/relationships/tags" Target="../tags/tag167.xml"/><Relationship Id="rId64" Type="http://schemas.openxmlformats.org/officeDocument/2006/relationships/slideLayout" Target="../slideLayouts/slideLayout46.xml"/><Relationship Id="rId8" Type="http://schemas.openxmlformats.org/officeDocument/2006/relationships/tags" Target="../tags/tag119.xml"/><Relationship Id="rId51" Type="http://schemas.openxmlformats.org/officeDocument/2006/relationships/tags" Target="../tags/tag162.xml"/><Relationship Id="rId3" Type="http://schemas.openxmlformats.org/officeDocument/2006/relationships/tags" Target="../tags/tag114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tags" Target="../tags/tag149.xml"/><Relationship Id="rId46" Type="http://schemas.openxmlformats.org/officeDocument/2006/relationships/tags" Target="../tags/tag157.xml"/><Relationship Id="rId59" Type="http://schemas.openxmlformats.org/officeDocument/2006/relationships/tags" Target="../tags/tag17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7.png"/><Relationship Id="rId2" Type="http://schemas.openxmlformats.org/officeDocument/2006/relationships/tags" Target="../tags/tag17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tags" Target="../tags/tag70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tags" Target="../tags/tag73.xml"/><Relationship Id="rId47" Type="http://schemas.openxmlformats.org/officeDocument/2006/relationships/tags" Target="../tags/tag78.xml"/><Relationship Id="rId50" Type="http://schemas.openxmlformats.org/officeDocument/2006/relationships/tags" Target="../tags/tag81.xml"/><Relationship Id="rId55" Type="http://schemas.openxmlformats.org/officeDocument/2006/relationships/tags" Target="../tags/tag86.xml"/><Relationship Id="rId63" Type="http://schemas.openxmlformats.org/officeDocument/2006/relationships/tags" Target="../tags/tag9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tags" Target="../tags/tag72.xml"/><Relationship Id="rId54" Type="http://schemas.openxmlformats.org/officeDocument/2006/relationships/tags" Target="../tags/tag85.xml"/><Relationship Id="rId62" Type="http://schemas.openxmlformats.org/officeDocument/2006/relationships/tags" Target="../tags/tag9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tags" Target="../tags/tag71.xml"/><Relationship Id="rId45" Type="http://schemas.openxmlformats.org/officeDocument/2006/relationships/tags" Target="../tags/tag76.xml"/><Relationship Id="rId53" Type="http://schemas.openxmlformats.org/officeDocument/2006/relationships/tags" Target="../tags/tag84.xml"/><Relationship Id="rId58" Type="http://schemas.openxmlformats.org/officeDocument/2006/relationships/tags" Target="../tags/tag89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49" Type="http://schemas.openxmlformats.org/officeDocument/2006/relationships/tags" Target="../tags/tag80.xml"/><Relationship Id="rId57" Type="http://schemas.openxmlformats.org/officeDocument/2006/relationships/tags" Target="../tags/tag88.xml"/><Relationship Id="rId61" Type="http://schemas.openxmlformats.org/officeDocument/2006/relationships/tags" Target="../tags/tag92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4" Type="http://schemas.openxmlformats.org/officeDocument/2006/relationships/tags" Target="../tags/tag75.xml"/><Relationship Id="rId52" Type="http://schemas.openxmlformats.org/officeDocument/2006/relationships/tags" Target="../tags/tag83.xml"/><Relationship Id="rId60" Type="http://schemas.openxmlformats.org/officeDocument/2006/relationships/tags" Target="../tags/tag9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tags" Target="../tags/tag74.xml"/><Relationship Id="rId48" Type="http://schemas.openxmlformats.org/officeDocument/2006/relationships/tags" Target="../tags/tag79.xml"/><Relationship Id="rId56" Type="http://schemas.openxmlformats.org/officeDocument/2006/relationships/tags" Target="../tags/tag87.xml"/><Relationship Id="rId64" Type="http://schemas.openxmlformats.org/officeDocument/2006/relationships/slideLayout" Target="../slideLayouts/slideLayout46.xml"/><Relationship Id="rId8" Type="http://schemas.openxmlformats.org/officeDocument/2006/relationships/tags" Target="../tags/tag39.xml"/><Relationship Id="rId51" Type="http://schemas.openxmlformats.org/officeDocument/2006/relationships/tags" Target="../tags/tag82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Relationship Id="rId46" Type="http://schemas.openxmlformats.org/officeDocument/2006/relationships/tags" Target="../tags/tag77.xml"/><Relationship Id="rId59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12" Type="http://schemas.microsoft.com/office/2007/relationships/diagramDrawing" Target="../diagrams/drawing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2.xml"/><Relationship Id="rId5" Type="http://schemas.openxmlformats.org/officeDocument/2006/relationships/oleObject" Target="../embeddings/oleObject31.bin"/><Relationship Id="rId10" Type="http://schemas.openxmlformats.org/officeDocument/2006/relationships/diagramQuickStyle" Target="../diagrams/quickStyle2.xml"/><Relationship Id="rId4" Type="http://schemas.openxmlformats.org/officeDocument/2006/relationships/notesSlide" Target="../notesSlides/notesSlide3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12" Type="http://schemas.microsoft.com/office/2007/relationships/diagramDrawing" Target="../diagrams/drawing3.xml"/><Relationship Id="rId2" Type="http://schemas.openxmlformats.org/officeDocument/2006/relationships/tags" Target="../tags/tag9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3.xml"/><Relationship Id="rId5" Type="http://schemas.openxmlformats.org/officeDocument/2006/relationships/oleObject" Target="../embeddings/oleObject32.bin"/><Relationship Id="rId10" Type="http://schemas.openxmlformats.org/officeDocument/2006/relationships/diagramQuickStyle" Target="../diagrams/quickStyle3.xml"/><Relationship Id="rId4" Type="http://schemas.openxmlformats.org/officeDocument/2006/relationships/notesSlide" Target="../notesSlides/notesSlide4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2" Type="http://schemas.openxmlformats.org/officeDocument/2006/relationships/tags" Target="../tags/tag9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36.xml"/><Relationship Id="rId7" Type="http://schemas.openxmlformats.org/officeDocument/2006/relationships/diagramData" Target="../diagrams/data4.xml"/><Relationship Id="rId12" Type="http://schemas.openxmlformats.org/officeDocument/2006/relationships/image" Target="../media/image19.png"/><Relationship Id="rId2" Type="http://schemas.openxmlformats.org/officeDocument/2006/relationships/tags" Target="../tags/tag9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34.bin"/><Relationship Id="rId10" Type="http://schemas.openxmlformats.org/officeDocument/2006/relationships/diagramColors" Target="../diagrams/colors4.xml"/><Relationship Id="rId4" Type="http://schemas.openxmlformats.org/officeDocument/2006/relationships/notesSlide" Target="../notesSlides/notesSlide6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5.xml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8.png"/><Relationship Id="rId12" Type="http://schemas.openxmlformats.org/officeDocument/2006/relationships/diagramColors" Target="../diagrams/colors5.xml"/><Relationship Id="rId2" Type="http://schemas.openxmlformats.org/officeDocument/2006/relationships/tags" Target="../tags/tag9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11" Type="http://schemas.openxmlformats.org/officeDocument/2006/relationships/diagramQuickStyle" Target="../diagrams/quickStyle5.xml"/><Relationship Id="rId5" Type="http://schemas.openxmlformats.org/officeDocument/2006/relationships/oleObject" Target="../embeddings/oleObject35.bin"/><Relationship Id="rId10" Type="http://schemas.openxmlformats.org/officeDocument/2006/relationships/diagramLayout" Target="../diagrams/layout5.xml"/><Relationship Id="rId4" Type="http://schemas.openxmlformats.org/officeDocument/2006/relationships/notesSlide" Target="../notesSlides/notesSlide7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9.png"/><Relationship Id="rId12" Type="http://schemas.microsoft.com/office/2007/relationships/diagramDrawing" Target="../diagrams/drawing6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11" Type="http://schemas.openxmlformats.org/officeDocument/2006/relationships/diagramColors" Target="../diagrams/colors6.xml"/><Relationship Id="rId5" Type="http://schemas.openxmlformats.org/officeDocument/2006/relationships/oleObject" Target="../embeddings/oleObject36.bin"/><Relationship Id="rId10" Type="http://schemas.openxmlformats.org/officeDocument/2006/relationships/diagramQuickStyle" Target="../diagrams/quickStyle6.xml"/><Relationship Id="rId4" Type="http://schemas.openxmlformats.org/officeDocument/2006/relationships/notesSlide" Target="../notesSlides/notesSlide8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1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309563"/>
            <a:ext cx="3489325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7162800" y="5794375"/>
            <a:ext cx="444341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ДИЈАЛОГ СО ГРАЃАНСКИ ОРГАНИЗАЦИИ ЗА </a:t>
            </a:r>
          </a:p>
          <a:p>
            <a:r>
              <a:rPr lang="ru-RU" b="1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НАЦИОНАЛЕН  АКЦИСКИ </a:t>
            </a:r>
          </a:p>
          <a:p>
            <a:r>
              <a:rPr lang="ru-RU" b="1"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ПЛАН 2018-2020</a:t>
            </a:r>
          </a:p>
          <a:p>
            <a:r>
              <a:rPr lang="ru-RU" sz="2000" b="1">
                <a:solidFill>
                  <a:schemeClr val="bg1"/>
                </a:solidFill>
                <a:latin typeface="Corbel" pitchFamily="34" charset="0"/>
              </a:rPr>
              <a:t>8-9 </a:t>
            </a:r>
            <a:r>
              <a:rPr lang="mk-MK" sz="2000" b="1">
                <a:solidFill>
                  <a:schemeClr val="bg1"/>
                </a:solidFill>
              </a:rPr>
              <a:t>мај</a:t>
            </a:r>
            <a:r>
              <a:rPr lang="ru-RU" sz="2000" b="1">
                <a:solidFill>
                  <a:schemeClr val="bg1"/>
                </a:solidFill>
                <a:latin typeface="Corbel" pitchFamily="34" charset="0"/>
              </a:rPr>
              <a:t> 2018, Скопје</a:t>
            </a:r>
            <a:endParaRPr lang="mk-MK">
              <a:solidFill>
                <a:schemeClr val="bg1"/>
              </a:solidFill>
              <a:latin typeface="Corbel" pitchFamily="34" charset="0"/>
            </a:endParaRPr>
          </a:p>
          <a:p>
            <a:endParaRPr lang="ru-RU" b="1"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mk-MK" b="1">
              <a:latin typeface="Corbe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4" name="Content Placeholder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888" y="-606425"/>
            <a:ext cx="9415463" cy="93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5365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15366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 17"/>
          <p:cNvGraphicFramePr/>
          <p:nvPr/>
        </p:nvGraphicFramePr>
        <p:xfrm>
          <a:off x="611559" y="1772816"/>
          <a:ext cx="9864851" cy="350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>
          <a:xfrm>
            <a:off x="609600" y="773113"/>
            <a:ext cx="8229600" cy="287337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РАБОТА ВО ГРУПИ</a:t>
            </a:r>
            <a:endParaRPr lang="ru-RU" sz="25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98663" y="2890838"/>
            <a:ext cx="2103437" cy="1341437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mk-MK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НАП 4</a:t>
            </a:r>
            <a:endParaRPr lang="ru-RU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2"/>
          <p:cNvGraphicFramePr>
            <a:graphicFrameLocks/>
          </p:cNvGraphicFramePr>
          <p:nvPr/>
        </p:nvGraphicFramePr>
        <p:xfrm>
          <a:off x="479616" y="2132856"/>
          <a:ext cx="10035984" cy="445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389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16391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16393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87337"/>
          </a:xfrm>
        </p:spPr>
        <p:txBody>
          <a:bodyPr/>
          <a:lstStyle/>
          <a:p>
            <a:r>
              <a:rPr lang="ru-RU" sz="2500" smtClean="0">
                <a:solidFill>
                  <a:schemeClr val="bg2"/>
                </a:solidFill>
              </a:rPr>
              <a:t>Работа во групи</a:t>
            </a:r>
            <a:endParaRPr lang="en-US" sz="2500" smtClean="0">
              <a:solidFill>
                <a:schemeClr val="bg2"/>
              </a:solidFill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479617" y="1254034"/>
          <a:ext cx="9879230" cy="553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2"/>
          <p:cNvGraphicFramePr>
            <a:graphicFrameLocks/>
          </p:cNvGraphicFramePr>
          <p:nvPr/>
        </p:nvGraphicFramePr>
        <p:xfrm>
          <a:off x="479616" y="2132856"/>
          <a:ext cx="95178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413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17415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17417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87337"/>
          </a:xfrm>
        </p:spPr>
        <p:txBody>
          <a:bodyPr/>
          <a:lstStyle/>
          <a:p>
            <a:r>
              <a:rPr lang="ru-RU" sz="2500" smtClean="0">
                <a:solidFill>
                  <a:schemeClr val="bg2"/>
                </a:solidFill>
              </a:rPr>
              <a:t>Насоки за работа во групи</a:t>
            </a:r>
            <a:endParaRPr lang="en-US" sz="2500" smtClean="0">
              <a:solidFill>
                <a:schemeClr val="bg2"/>
              </a:solidFill>
            </a:endParaRPr>
          </a:p>
        </p:txBody>
      </p:sp>
      <p:pic>
        <p:nvPicPr>
          <p:cNvPr id="1741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1188" y="1773238"/>
            <a:ext cx="9159875" cy="4438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Дискусијата во групата се води по следните следните клучни точки/прашања:</a:t>
            </a:r>
          </a:p>
          <a:p>
            <a:pPr marL="807278" lvl="1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Осврт на предложените мерки од тематските состаноци</a:t>
            </a:r>
          </a:p>
          <a:p>
            <a:pPr marL="807278" lvl="1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Препораки за приоритетни мерки за следниот акциски план</a:t>
            </a:r>
          </a:p>
          <a:p>
            <a:pPr marL="807278" lvl="1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Кои се клучните чинители кои треба да бидат вклучени? </a:t>
            </a:r>
          </a:p>
          <a:p>
            <a:pPr marL="807278" lvl="1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Индикатори за проценка на предлог заложбите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8437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18438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1188" y="1773238"/>
            <a:ext cx="9864725" cy="52466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Специфичност/ </a:t>
            </a:r>
            <a:r>
              <a:rPr lang="mk-MK" dirty="0">
                <a:latin typeface="+mn-lt"/>
                <a:cs typeface="+mn-cs"/>
              </a:rPr>
              <a:t>се проценува нивото на специфичност и мерливост на секоја обврска.   Опциите се:</a:t>
            </a:r>
          </a:p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521528" lvl="1" indent="0"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Високо: </a:t>
            </a:r>
            <a:r>
              <a:rPr lang="mk-MK" dirty="0">
                <a:latin typeface="+mn-lt"/>
                <a:cs typeface="+mn-cs"/>
              </a:rPr>
              <a:t>Заложбата обезбедува јасни, </a:t>
            </a:r>
            <a:r>
              <a:rPr lang="mk-MK" dirty="0" err="1">
                <a:latin typeface="+mn-lt"/>
                <a:cs typeface="+mn-cs"/>
              </a:rPr>
              <a:t>проверливи</a:t>
            </a:r>
            <a:r>
              <a:rPr lang="mk-MK" dirty="0">
                <a:latin typeface="+mn-lt"/>
                <a:cs typeface="+mn-cs"/>
              </a:rPr>
              <a:t> активности и мерливи резултати за постигнување на целта на обврската.</a:t>
            </a:r>
            <a:endParaRPr lang="en-US" dirty="0">
              <a:latin typeface="+mn-lt"/>
              <a:cs typeface="+mn-cs"/>
            </a:endParaRPr>
          </a:p>
          <a:p>
            <a:pPr marL="521528" lvl="1" indent="0"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Средно: </a:t>
            </a:r>
            <a:r>
              <a:rPr lang="mk-MK" dirty="0">
                <a:latin typeface="+mn-lt"/>
                <a:cs typeface="+mn-cs"/>
              </a:rPr>
              <a:t>Заложбата ја опишува активноста која може објективно да се провери и вклучува резултати, но овие резултати не се јасно мерливи или релевантни за постигнување на целта на обврската.</a:t>
            </a:r>
            <a:endParaRPr lang="en-US" dirty="0">
              <a:latin typeface="+mn-lt"/>
              <a:cs typeface="+mn-cs"/>
            </a:endParaRPr>
          </a:p>
          <a:p>
            <a:pPr marL="521528" lvl="1" indent="0"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Ниско: </a:t>
            </a:r>
            <a:r>
              <a:rPr lang="mk-MK" dirty="0">
                <a:latin typeface="+mn-lt"/>
                <a:cs typeface="+mn-cs"/>
              </a:rPr>
              <a:t>Заложбата ја опишува активноста што може да се толкува како </a:t>
            </a:r>
            <a:r>
              <a:rPr lang="mk-MK" dirty="0" err="1">
                <a:latin typeface="+mn-lt"/>
                <a:cs typeface="+mn-cs"/>
              </a:rPr>
              <a:t>проверлива</a:t>
            </a:r>
            <a:r>
              <a:rPr lang="mk-MK" dirty="0">
                <a:latin typeface="+mn-lt"/>
                <a:cs typeface="+mn-cs"/>
              </a:rPr>
              <a:t>, но бара од читателот да ја интерпретира односно да ја идентификува поставената активност и да ги утврди резултатите од истата. </a:t>
            </a:r>
            <a:endParaRPr lang="en-US" dirty="0">
              <a:latin typeface="+mn-lt"/>
              <a:cs typeface="+mn-cs"/>
            </a:endParaRPr>
          </a:p>
          <a:p>
            <a:pPr marL="521528" lvl="1" indent="0"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Нема: </a:t>
            </a:r>
            <a:r>
              <a:rPr lang="mk-MK" dirty="0">
                <a:latin typeface="+mn-lt"/>
                <a:cs typeface="+mn-cs"/>
              </a:rPr>
              <a:t>Заложбата не содржи мерлива активност, резултати или патокази.</a:t>
            </a:r>
            <a:endParaRPr lang="en-US" dirty="0">
              <a:latin typeface="+mn-lt"/>
              <a:cs typeface="+mn-cs"/>
            </a:endParaRPr>
          </a:p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dirty="0">
                <a:latin typeface="+mn-lt"/>
                <a:cs typeface="+mn-cs"/>
              </a:rPr>
              <a:t> 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773113"/>
            <a:ext cx="8229600" cy="287337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Индикатори за проценка на предло</a:t>
            </a: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г</a:t>
            </a:r>
            <a:r>
              <a:rPr lang="ru-RU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заложбите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9461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19462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0975" y="1400175"/>
            <a:ext cx="986472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Релевантност </a:t>
            </a:r>
            <a:r>
              <a:rPr lang="mk-MK" dirty="0">
                <a:latin typeface="+mn-lt"/>
                <a:cs typeface="+mn-cs"/>
              </a:rPr>
              <a:t>се проценува релевантноста на обврската согласно  вредностите на ОВП. Главните прашања за да се утврди релевантност се:</a:t>
            </a:r>
          </a:p>
          <a:p>
            <a:pPr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521528" lvl="1" indent="0"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Пристап до информации: </a:t>
            </a:r>
            <a:r>
              <a:rPr lang="mk-MK" dirty="0">
                <a:latin typeface="+mn-lt"/>
                <a:cs typeface="+mn-cs"/>
              </a:rPr>
              <a:t>Дали владата ќе објави повеќе информации или ќе го подобри квалитетот на информациите кои се објавени за јавноста?</a:t>
            </a:r>
            <a:endParaRPr lang="en-US" dirty="0">
              <a:latin typeface="+mn-lt"/>
              <a:cs typeface="+mn-cs"/>
            </a:endParaRPr>
          </a:p>
          <a:p>
            <a:pPr marL="521528" lvl="1" indent="0"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Граѓанско учество</a:t>
            </a:r>
            <a:r>
              <a:rPr lang="mk-MK" b="1" dirty="0">
                <a:latin typeface="+mn-lt"/>
                <a:cs typeface="+mn-cs"/>
              </a:rPr>
              <a:t>:</a:t>
            </a:r>
            <a:r>
              <a:rPr lang="mk-MK" dirty="0">
                <a:latin typeface="+mn-lt"/>
                <a:cs typeface="+mn-cs"/>
              </a:rPr>
              <a:t> Дали владата ќе создаде или ќе ги подобри можностите или способностите за јавноста да ги информира или да влијае врз одлуките?</a:t>
            </a:r>
            <a:endParaRPr lang="en-US" dirty="0">
              <a:latin typeface="+mn-lt"/>
              <a:cs typeface="+mn-cs"/>
            </a:endParaRPr>
          </a:p>
          <a:p>
            <a:pPr marL="521528" lvl="1" indent="0"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Јавна одговорност: </a:t>
            </a:r>
            <a:r>
              <a:rPr lang="mk-MK" dirty="0">
                <a:latin typeface="+mn-lt"/>
                <a:cs typeface="+mn-cs"/>
              </a:rPr>
              <a:t>Дали владата ќе создаде или ќе ги подобри можностите за одговорност на службените лица за нивните постапки?</a:t>
            </a:r>
          </a:p>
          <a:p>
            <a:pPr marL="521528" lvl="1" indent="0" algn="just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Технологија и иновации за транспарентност и </a:t>
            </a:r>
            <a:r>
              <a:rPr lang="mk-MK" b="1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отчетност</a:t>
            </a:r>
            <a:r>
              <a:rPr lang="mk-MK" b="1" dirty="0">
                <a:latin typeface="+mn-lt"/>
                <a:cs typeface="+mn-cs"/>
              </a:rPr>
              <a:t>:</a:t>
            </a:r>
            <a:r>
              <a:rPr lang="mk-MK" dirty="0">
                <a:latin typeface="+mn-lt"/>
                <a:cs typeface="+mn-cs"/>
              </a:rPr>
              <a:t> Дали ќе се користат технолошките иновации во врска со една од трите други вредности за ОВП за да се унапреди транспарентноста или одговорноста </a:t>
            </a:r>
            <a:endParaRPr lang="en-US" dirty="0">
              <a:latin typeface="+mn-lt"/>
              <a:cs typeface="+mn-cs"/>
            </a:endParaRPr>
          </a:p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dirty="0">
                <a:latin typeface="+mn-lt"/>
                <a:cs typeface="+mn-cs"/>
              </a:rPr>
              <a:t> 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0975" y="485775"/>
            <a:ext cx="8229600" cy="287338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Индикатори за проценка на предло</a:t>
            </a: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г</a:t>
            </a:r>
            <a:r>
              <a:rPr lang="ru-RU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заложбите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20485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20486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7200" y="2116138"/>
            <a:ext cx="9561513" cy="429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21528" lvl="1" indent="-342900" algn="just" defTabSz="1043056" fontAlgn="auto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1828800" algn="r"/>
              </a:tabLst>
              <a:defRPr/>
            </a:pPr>
            <a:r>
              <a:rPr lang="mk-MK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Потенцијално влијание/ </a:t>
            </a:r>
            <a:r>
              <a:rPr lang="mk-MK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се проценува потенцијалното влијание на заложбата, ако е завршена на начинот како што е напишано. Притоа се идентификува :</a:t>
            </a:r>
          </a:p>
          <a:p>
            <a:pPr marL="521528" lvl="1" indent="-342900" algn="just" defTabSz="1043056" fontAlgn="auto">
              <a:spcBef>
                <a:spcPts val="0"/>
              </a:spcBef>
              <a:spcAft>
                <a:spcPts val="0"/>
              </a:spcAft>
              <a:tabLst>
                <a:tab pos="1828800" algn="r"/>
              </a:tabLst>
              <a:defRPr/>
            </a:pPr>
            <a:endParaRPr lang="mk-MK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1043056" lvl="2" indent="-34290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1828800" algn="r"/>
              </a:tabLst>
              <a:defRPr/>
            </a:pPr>
            <a:r>
              <a:rPr lang="mk-MK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социјалниот, економскиот, политичкиот или еколошкиот проблем;</a:t>
            </a:r>
          </a:p>
          <a:p>
            <a:pPr marL="1043056" lvl="2" indent="-34290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1828800" algn="r"/>
              </a:tabLst>
              <a:defRPr/>
            </a:pPr>
            <a:r>
              <a:rPr lang="mk-MK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Актуелната состојба и</a:t>
            </a:r>
          </a:p>
          <a:p>
            <a:pPr marL="1043056" lvl="2" indent="-34290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tabLst>
                <a:tab pos="1828800" algn="r"/>
              </a:tabLst>
              <a:defRPr/>
            </a:pPr>
            <a:r>
              <a:rPr lang="mk-MK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проценка на степенот до кој обврската, ако се имплементира, би влијаела врз перформансите и решавањето на проблемот.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043056" lvl="2" indent="0" defTabSz="104305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k-MK" dirty="0">
                <a:solidFill>
                  <a:schemeClr val="bg1"/>
                </a:solidFill>
                <a:latin typeface="+mn-lt"/>
                <a:cs typeface="+mn-cs"/>
              </a:rPr>
              <a:t> 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  <a:p>
            <a:pPr defTabSz="104305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k-MK" dirty="0">
                <a:latin typeface="+mn-lt"/>
                <a:cs typeface="+mn-cs"/>
              </a:rPr>
              <a:t> 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0975" y="485775"/>
            <a:ext cx="8229600" cy="287338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Индикатори за проценка на предло</a:t>
            </a: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г</a:t>
            </a:r>
            <a:r>
              <a:rPr lang="ru-RU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заложбите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21509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21510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0975" y="485775"/>
            <a:ext cx="8229600" cy="287338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Индикатори за проценка на предло</a:t>
            </a:r>
            <a:r>
              <a:rPr lang="mk-MK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г</a:t>
            </a:r>
            <a:r>
              <a:rPr lang="ru-RU" sz="25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заложбите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1403350"/>
            <a:ext cx="9966325" cy="5080000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mk-MK" sz="18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• </a:t>
            </a:r>
            <a:r>
              <a:rPr lang="mk-MK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Заложба со </a:t>
            </a:r>
            <a:r>
              <a:rPr lang="mk-MK" b="1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звезда</a:t>
            </a:r>
            <a:r>
              <a:rPr lang="mk-MK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mk-MK" sz="18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/</a:t>
            </a:r>
            <a:r>
              <a:rPr lang="mk-MK" sz="1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мора да исполнува неколку критериуми:</a:t>
            </a:r>
            <a:endParaRPr lang="en-US" sz="1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1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521528" lvl="1" indent="0" algn="just" defTabSz="914400" fontAlgn="auto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mk-MK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Заложбите со ѕвезда ќе имаат "</a:t>
            </a:r>
            <a:r>
              <a:rPr lang="mk-MK" sz="18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средна" или "висока" специфичност. </a:t>
            </a:r>
          </a:p>
          <a:p>
            <a:pPr marL="521528" lvl="1" indent="0" algn="just" defTabSz="914400" fontAlgn="auto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mk-MK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mk-MK" sz="18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јасно дефинираните активности и чекори </a:t>
            </a:r>
            <a:r>
              <a:rPr lang="mk-MK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 нејзиното потенцијално влијание</a:t>
            </a:r>
            <a:endParaRPr lang="en-US" sz="1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521528" lvl="1" indent="0" algn="just" defTabSz="914400" fontAlgn="auto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mk-MK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да ја објасни важноста на отворената влада...мора да се однесува на барем </a:t>
            </a:r>
            <a:r>
              <a:rPr lang="mk-MK" sz="18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една од вредностите на ОВП </a:t>
            </a:r>
            <a:r>
              <a:rPr lang="mk-MK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 пристап до информации, граѓанско учество или јавна одговорност  </a:t>
            </a:r>
            <a:endParaRPr lang="en-US" sz="1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521528" lvl="1" indent="0" algn="just" defTabSz="914400" fontAlgn="auto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mk-MK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Заложбата ќе има </a:t>
            </a:r>
            <a:r>
              <a:rPr lang="mk-MK" sz="18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"преносно" потенцијално влијание </a:t>
            </a:r>
            <a:r>
              <a:rPr lang="mk-MK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ако целосно се спроведе. </a:t>
            </a:r>
            <a:endParaRPr lang="en-US" sz="1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521528" lvl="1" indent="0" algn="just" defTabSz="914400" fontAlgn="auto"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mk-MK" sz="1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Владата мора да направи значаен напредок за време на периодот за спроведување на акцискиот план, добивајќи проценка на </a:t>
            </a:r>
            <a:r>
              <a:rPr lang="mk-MK" sz="18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"значителна" или "целосна" имплементација.</a:t>
            </a:r>
            <a:endParaRPr lang="en-US" sz="18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defTabSz="914400" fontAlgn="auto">
              <a:spcAft>
                <a:spcPts val="0"/>
              </a:spcAft>
              <a:defRPr/>
            </a:pPr>
            <a:r>
              <a:rPr lang="mk-MK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endParaRPr lang="en-US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22532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22534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87337"/>
          </a:xfrm>
        </p:spPr>
        <p:txBody>
          <a:bodyPr/>
          <a:lstStyle/>
          <a:p>
            <a:r>
              <a:rPr lang="ru-RU" sz="2500" smtClean="0">
                <a:solidFill>
                  <a:schemeClr val="bg2"/>
                </a:solidFill>
              </a:rPr>
              <a:t>Индикатори за проценка на предло</a:t>
            </a:r>
            <a:r>
              <a:rPr lang="mk-MK" sz="2500" smtClean="0">
                <a:solidFill>
                  <a:schemeClr val="bg2"/>
                </a:solidFill>
              </a:rPr>
              <a:t>г</a:t>
            </a:r>
            <a:r>
              <a:rPr lang="ru-RU" sz="2500" smtClean="0">
                <a:solidFill>
                  <a:schemeClr val="bg2"/>
                </a:solidFill>
              </a:rPr>
              <a:t> заложбите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199" y="1593669"/>
          <a:ext cx="9462976" cy="4963884"/>
        </p:xfrm>
        <a:graphic>
          <a:graphicData uri="http://schemas.openxmlformats.org/drawingml/2006/table">
            <a:tbl>
              <a:tblPr/>
              <a:tblGrid>
                <a:gridCol w="188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3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8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8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12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7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95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24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6191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 dirty="0">
                          <a:solidFill>
                            <a:srgbClr val="FFFFFF"/>
                          </a:solidFill>
                          <a:latin typeface="Gill Sans"/>
                          <a:ea typeface="Times New Roman"/>
                        </a:rPr>
                        <a:t>Преглед на заложба</a:t>
                      </a: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 dirty="0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Специфичност</a:t>
                      </a: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 dirty="0" smtClean="0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Релевантност </a:t>
                      </a:r>
                      <a:r>
                        <a:rPr lang="mk-MK" sz="1200" b="1" dirty="0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на вредноста за ОВП </a:t>
                      </a: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 dirty="0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Потенцијално влијание</a:t>
                      </a: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en-US" sz="11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 dirty="0" smtClean="0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Нема</a:t>
                      </a:r>
                      <a:endParaRPr lang="en-US" sz="1200" b="1" dirty="0" smtClean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 dirty="0" smtClean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 dirty="0" smtClean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Ниско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Средно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Високо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Пристап до информации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Граѓанско учество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Јавна одговорност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Технологија и иновации за транспарентност и отчетност 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Нема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 dirty="0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Минимално</a:t>
                      </a: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 dirty="0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Умерено</a:t>
                      </a: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mk-MK" sz="1200" b="1">
                          <a:solidFill>
                            <a:srgbClr val="222222"/>
                          </a:solidFill>
                          <a:latin typeface="Gill Sans"/>
                          <a:ea typeface="Times New Roman"/>
                        </a:rPr>
                        <a:t>Преносно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latin typeface="MS Gothic"/>
                          <a:ea typeface="Times New Roman"/>
                          <a:cs typeface="MS Gothic"/>
                        </a:rPr>
                        <a:t>✔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latin typeface="MS Gothic"/>
                          <a:ea typeface="Times New Roman"/>
                          <a:cs typeface="MS Gothic"/>
                        </a:rPr>
                        <a:t>✔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latin typeface="MS Gothic"/>
                          <a:ea typeface="Times New Roman"/>
                          <a:cs typeface="MS Gothic"/>
                        </a:rPr>
                        <a:t>✔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latin typeface="MS Gothic"/>
                          <a:ea typeface="Times New Roman"/>
                          <a:cs typeface="MS Gothic"/>
                        </a:rPr>
                        <a:t>✔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7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1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latin typeface="MS Gothic"/>
                          <a:ea typeface="Times New Roman"/>
                          <a:cs typeface="MS Gothic"/>
                        </a:rPr>
                        <a:t>✔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A7D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latin typeface="MS Gothic"/>
                          <a:ea typeface="Times New Roman"/>
                          <a:cs typeface="MS Gothic"/>
                        </a:rPr>
                        <a:t>✔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67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r>
                        <a:rPr lang="en-US" sz="1200" b="1">
                          <a:solidFill>
                            <a:srgbClr val="222222"/>
                          </a:solidFill>
                          <a:latin typeface="MS Gothic"/>
                          <a:ea typeface="Times New Roman"/>
                          <a:cs typeface="MS Gothic"/>
                        </a:rPr>
                        <a:t>✔</a:t>
                      </a:r>
                      <a:endParaRPr lang="en-US" sz="1100" b="1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>
                        <a:solidFill>
                          <a:srgbClr val="222222"/>
                        </a:solidFill>
                        <a:latin typeface="MS Mincho"/>
                        <a:ea typeface="Times New Roman"/>
                        <a:cs typeface="MS Mincho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r"/>
                        </a:tabLst>
                      </a:pPr>
                      <a:endParaRPr lang="en-US" sz="1200" b="1" dirty="0">
                        <a:solidFill>
                          <a:srgbClr val="222222"/>
                        </a:solidFill>
                        <a:latin typeface="Gill Sans"/>
                        <a:ea typeface="Times New Roman"/>
                      </a:endParaRPr>
                    </a:p>
                  </a:txBody>
                  <a:tcPr marL="68138" marR="6813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4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537" name="Content Placeholder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2"/>
          <p:cNvGraphicFramePr>
            <a:graphicFrameLocks/>
          </p:cNvGraphicFramePr>
          <p:nvPr/>
        </p:nvGraphicFramePr>
        <p:xfrm>
          <a:off x="479616" y="2132856"/>
          <a:ext cx="95178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3557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23558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23559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23561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87337"/>
          </a:xfrm>
        </p:spPr>
        <p:txBody>
          <a:bodyPr/>
          <a:lstStyle/>
          <a:p>
            <a:r>
              <a:rPr lang="ru-RU" sz="2500" smtClean="0">
                <a:solidFill>
                  <a:schemeClr val="bg2"/>
                </a:solidFill>
              </a:rPr>
              <a:t>Насоки за работа во групи</a:t>
            </a:r>
            <a:endParaRPr lang="en-US" sz="2500" smtClean="0">
              <a:solidFill>
                <a:schemeClr val="bg2"/>
              </a:solidFill>
            </a:endParaRPr>
          </a:p>
        </p:txBody>
      </p:sp>
      <p:pic>
        <p:nvPicPr>
          <p:cNvPr id="2356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1188" y="1773238"/>
            <a:ext cx="915987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Дискусијата во групата се води по следните следните клучни точки/прашања:</a:t>
            </a:r>
          </a:p>
          <a:p>
            <a:pPr marL="807278" lvl="1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Осврт на предложените мерки од тематските </a:t>
            </a:r>
            <a:r>
              <a:rPr lang="ru-RU" sz="2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состаноци</a:t>
            </a:r>
            <a:r>
              <a:rPr lang="en-US" sz="2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k-MK" sz="2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предлог заложби пристигнати до МИОА</a:t>
            </a:r>
            <a:endParaRPr lang="ru-RU" sz="25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7278" lvl="1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Препораки за приоритетни мерки за следниот акциски план</a:t>
            </a:r>
          </a:p>
          <a:p>
            <a:pPr marL="807278" lvl="1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Кои се клучните чинители кои треба да бидат вклучени? </a:t>
            </a:r>
          </a:p>
          <a:p>
            <a:pPr marL="807278" lvl="1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Индикатори за проценка на предло заложбите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9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24581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24582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63925" y="2938463"/>
            <a:ext cx="7019925" cy="1246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ru-RU" sz="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...УСПЕШНА РАБОТА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8198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 17"/>
          <p:cNvGraphicFramePr/>
          <p:nvPr/>
        </p:nvGraphicFramePr>
        <p:xfrm>
          <a:off x="611559" y="1772816"/>
          <a:ext cx="9864851" cy="350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998663" y="2890838"/>
            <a:ext cx="2103437" cy="1341437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mk-MK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НАП 4</a:t>
            </a:r>
            <a:endParaRPr lang="ru-RU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2"/>
          <p:cNvGraphicFramePr>
            <a:graphicFrameLocks/>
          </p:cNvGraphicFramePr>
          <p:nvPr/>
        </p:nvGraphicFramePr>
        <p:xfrm>
          <a:off x="479616" y="2132856"/>
          <a:ext cx="95178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604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25605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25606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25607" name="Title 1"/>
          <p:cNvSpPr>
            <a:spLocks noGrp="1"/>
          </p:cNvSpPr>
          <p:nvPr>
            <p:ph type="title"/>
          </p:nvPr>
        </p:nvSpPr>
        <p:spPr>
          <a:xfrm>
            <a:off x="222250" y="333375"/>
            <a:ext cx="8229600" cy="287338"/>
          </a:xfrm>
        </p:spPr>
        <p:txBody>
          <a:bodyPr/>
          <a:lstStyle/>
          <a:p>
            <a:r>
              <a:rPr lang="ru-RU" sz="2500" smtClean="0">
                <a:solidFill>
                  <a:schemeClr val="bg2"/>
                </a:solidFill>
              </a:rPr>
              <a:t>ШТО Е СЛЕДНО</a:t>
            </a:r>
            <a:endParaRPr lang="en-US" sz="2500" smtClean="0">
              <a:solidFill>
                <a:schemeClr val="bg2"/>
              </a:solidFill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10748904"/>
              </p:ext>
            </p:extLst>
          </p:nvPr>
        </p:nvGraphicFramePr>
        <p:xfrm>
          <a:off x="457199" y="908720"/>
          <a:ext cx="9953897" cy="606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5610" name="Content Placeholder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9" name="OTLSHAPE_TB_00000000000000000000000000000000_LeftEndCaps"/>
          <p:cNvSpPr txBox="1"/>
          <p:nvPr>
            <p:custDataLst>
              <p:tags r:id="rId2"/>
            </p:custDataLst>
          </p:nvPr>
        </p:nvSpPr>
        <p:spPr>
          <a:xfrm>
            <a:off x="179388" y="933450"/>
            <a:ext cx="523875" cy="32385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201</a:t>
            </a:r>
            <a:r>
              <a:rPr lang="mk-MK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8</a:t>
            </a: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590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9969500" y="941388"/>
            <a:ext cx="522288" cy="32385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2018</a:t>
            </a: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591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14329" y="865932"/>
            <a:ext cx="9026321" cy="42007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0">
                <a:srgbClr val="1F497D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dirty="0"/>
              <a:t>						</a:t>
            </a:r>
            <a:r>
              <a:rPr lang="mk-MK" sz="1400" dirty="0"/>
              <a:t>мај/јуни</a:t>
            </a:r>
            <a:endParaRPr lang="en-US" dirty="0"/>
          </a:p>
        </p:txBody>
      </p:sp>
      <p:sp>
        <p:nvSpPr>
          <p:cNvPr id="6595" name="OTLSHAPE_TB_00000000000000000000000000000000_TimescaleInterval1"/>
          <p:cNvSpPr txBox="1"/>
          <p:nvPr>
            <p:custDataLst>
              <p:tags r:id="rId5"/>
            </p:custDataLst>
          </p:nvPr>
        </p:nvSpPr>
        <p:spPr>
          <a:xfrm>
            <a:off x="1193800" y="984250"/>
            <a:ext cx="236538" cy="20637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400" spc="-23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февруари</a:t>
            </a:r>
            <a:endParaRPr lang="en-US" sz="1400" spc="-23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cxnSp>
        <p:nvCxnSpPr>
          <p:cNvPr id="6596" name="OTLSHAPE_TB_00000000000000000000000000000000_Separator1"/>
          <p:cNvCxnSpPr/>
          <p:nvPr>
            <p:custDataLst>
              <p:tags r:id="rId6"/>
            </p:custDataLst>
          </p:nvPr>
        </p:nvCxnSpPr>
        <p:spPr>
          <a:xfrm>
            <a:off x="3197225" y="1076325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7" name="OTLSHAPE_TB_00000000000000000000000000000000_TimescaleInterval2"/>
          <p:cNvSpPr txBox="1"/>
          <p:nvPr>
            <p:custDataLst>
              <p:tags r:id="rId7"/>
            </p:custDataLst>
          </p:nvPr>
        </p:nvSpPr>
        <p:spPr>
          <a:xfrm>
            <a:off x="5308600" y="962025"/>
            <a:ext cx="257175" cy="204788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400" spc="-2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март</a:t>
            </a:r>
            <a:r>
              <a:rPr lang="en-US" sz="1400" spc="-2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/</a:t>
            </a:r>
          </a:p>
        </p:txBody>
      </p:sp>
      <p:cxnSp>
        <p:nvCxnSpPr>
          <p:cNvPr id="6598" name="OTLSHAPE_TB_00000000000000000000000000000000_Separator2"/>
          <p:cNvCxnSpPr/>
          <p:nvPr>
            <p:custDataLst>
              <p:tags r:id="rId8"/>
            </p:custDataLst>
          </p:nvPr>
        </p:nvCxnSpPr>
        <p:spPr>
          <a:xfrm>
            <a:off x="8024813" y="1031875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9" name="OTLSHAPE_TB_00000000000000000000000000000000_TimescaleInterval3"/>
          <p:cNvSpPr txBox="1"/>
          <p:nvPr>
            <p:custDataLst>
              <p:tags r:id="rId9"/>
            </p:custDataLst>
          </p:nvPr>
        </p:nvSpPr>
        <p:spPr>
          <a:xfrm>
            <a:off x="8810625" y="1031875"/>
            <a:ext cx="250825" cy="160338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-21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601" name="OTLSHAPE_TB_00000000000000000000000000000000_TimescaleInterval4"/>
          <p:cNvSpPr txBox="1"/>
          <p:nvPr>
            <p:custDataLst>
              <p:tags r:id="rId10"/>
            </p:custDataLst>
          </p:nvPr>
        </p:nvSpPr>
        <p:spPr>
          <a:xfrm>
            <a:off x="5781675" y="973138"/>
            <a:ext cx="690563" cy="20478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400" spc="-2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април</a:t>
            </a:r>
            <a:endParaRPr lang="en-US" sz="1400" spc="-21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646" name="OTLSHAPE_T_11a5fd20169a4e5aa0bed048dba08ff2_Shape"/>
          <p:cNvSpPr/>
          <p:nvPr>
            <p:custDataLst>
              <p:tags r:id="rId11"/>
            </p:custDataLst>
          </p:nvPr>
        </p:nvSpPr>
        <p:spPr>
          <a:xfrm>
            <a:off x="961254" y="2176421"/>
            <a:ext cx="1253497" cy="97109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Прашалник за проценка за потребите на НАП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8-19.02.2018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647" name="OTLSHAPE_T_11a5fd20169a4e5aa0bed048dba08ff2_ShapePercentage" hidden="1"/>
          <p:cNvSpPr/>
          <p:nvPr>
            <p:custDataLst>
              <p:tags r:id="rId12"/>
            </p:custDataLst>
          </p:nvPr>
        </p:nvSpPr>
        <p:spPr>
          <a:xfrm>
            <a:off x="1184275" y="3786188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19" name="OTLSHAPE_T_11a5fd20169a4e5aa0bed048dba08ff2_Duration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3786188"/>
            <a:ext cx="460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41 days</a:t>
            </a:r>
          </a:p>
        </p:txBody>
      </p:sp>
      <p:sp>
        <p:nvSpPr>
          <p:cNvPr id="98320" name="OTLSHAPE_T_11a5fd20169a4e5aa0bed048dba08ff2_TextPercentage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3957638"/>
            <a:ext cx="3413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C0504D"/>
                </a:solidFill>
                <a:latin typeface="Calibri" pitchFamily="34" charset="0"/>
              </a:rPr>
              <a:t>100%</a:t>
            </a:r>
          </a:p>
        </p:txBody>
      </p:sp>
      <p:sp>
        <p:nvSpPr>
          <p:cNvPr id="98321" name="OTLSHAPE_T_11a5fd20169a4e5aa0bed048dba08ff2_StartDat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41290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8322" name="OTLSHAPE_T_11a5fd20169a4e5aa0bed048dba08ff2_EndDate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41290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55" name="OTLSHAPE_T_23c152327d314e958e11ca251f33fb49_ShapePercentage" hidden="1"/>
          <p:cNvSpPr/>
          <p:nvPr>
            <p:custDataLst>
              <p:tags r:id="rId17"/>
            </p:custDataLst>
          </p:nvPr>
        </p:nvSpPr>
        <p:spPr>
          <a:xfrm>
            <a:off x="1835150" y="41513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24" name="OTLSHAPE_T_23c152327d314e958e11ca251f33fb49_Duration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4151313"/>
            <a:ext cx="4603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30 days</a:t>
            </a:r>
          </a:p>
        </p:txBody>
      </p:sp>
      <p:sp>
        <p:nvSpPr>
          <p:cNvPr id="98325" name="OTLSHAPE_T_23c152327d314e958e11ca251f33fb49_TextPercentag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4321175"/>
            <a:ext cx="266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C0504D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98326" name="OTLSHAPE_T_23c152327d314e958e11ca251f33fb49_StartDat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449262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8327" name="OTLSHAPE_T_23c152327d314e958e11ca251f33fb49_EndDate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449262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63" name="OTLSHAPE_T_f23e460505c24ee88159b421b810b7e4_ShapePercentage" hidden="1"/>
          <p:cNvSpPr/>
          <p:nvPr>
            <p:custDataLst>
              <p:tags r:id="rId22"/>
            </p:custDataLst>
          </p:nvPr>
        </p:nvSpPr>
        <p:spPr>
          <a:xfrm>
            <a:off x="2789238" y="45148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29" name="OTLSHAPE_T_f23e460505c24ee88159b421b810b7e4_Duration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0" y="4514850"/>
            <a:ext cx="460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36 days</a:t>
            </a:r>
          </a:p>
        </p:txBody>
      </p:sp>
      <p:sp>
        <p:nvSpPr>
          <p:cNvPr id="98330" name="OTLSHAPE_T_f23e460505c24ee88159b421b810b7e4_TextPercentag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4686300"/>
            <a:ext cx="266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C0504D"/>
                </a:solidFill>
                <a:latin typeface="Calibri" pitchFamily="34" charset="0"/>
              </a:rPr>
              <a:t>38%</a:t>
            </a:r>
          </a:p>
        </p:txBody>
      </p:sp>
      <p:sp>
        <p:nvSpPr>
          <p:cNvPr id="98331" name="OTLSHAPE_T_f23e460505c24ee88159b421b810b7e4_StartDat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0" y="4856163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8332" name="OTLSHAPE_T_f23e460505c24ee88159b421b810b7e4_EndDat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4856163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71" name="OTLSHAPE_T_82d1b7aae77d41a2be14d69f5e501b1b_ShapePercentage" hidden="1"/>
          <p:cNvSpPr/>
          <p:nvPr>
            <p:custDataLst>
              <p:tags r:id="rId27"/>
            </p:custDataLst>
          </p:nvPr>
        </p:nvSpPr>
        <p:spPr>
          <a:xfrm>
            <a:off x="3044825" y="487838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34" name="OTLSHAPE_T_82d1b7aae77d41a2be14d69f5e501b1b_Duration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4878388"/>
            <a:ext cx="53498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150 days</a:t>
            </a:r>
          </a:p>
        </p:txBody>
      </p:sp>
      <p:sp>
        <p:nvSpPr>
          <p:cNvPr id="98335" name="OTLSHAPE_T_82d1b7aae77d41a2be14d69f5e501b1b_TextPercentage" hidden="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0" y="5049838"/>
            <a:ext cx="266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C0504D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98336" name="OTLSHAPE_T_82d1b7aae77d41a2be14d69f5e501b1b_StartDate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0" y="52212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8337" name="OTLSHAPE_T_82d1b7aae77d41a2be14d69f5e501b1b_EndDate" hidden="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0" y="52212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79" name="OTLSHAPE_T_23b42cadd9bc437fb739c68c62737c3a_ShapePercentage" hidden="1"/>
          <p:cNvSpPr/>
          <p:nvPr>
            <p:custDataLst>
              <p:tags r:id="rId32"/>
            </p:custDataLst>
          </p:nvPr>
        </p:nvSpPr>
        <p:spPr>
          <a:xfrm>
            <a:off x="7927975" y="52435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39" name="OTLSHAPE_T_23b42cadd9bc437fb739c68c62737c3a_Duration" hidden="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0" y="5243513"/>
            <a:ext cx="4603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18 days</a:t>
            </a:r>
          </a:p>
        </p:txBody>
      </p:sp>
      <p:sp>
        <p:nvSpPr>
          <p:cNvPr id="98340" name="OTLSHAPE_T_23b42cadd9bc437fb739c68c62737c3a_TextPercentage" hidden="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0" y="541337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98341" name="OTLSHAPE_T_23b42cadd9bc437fb739c68c62737c3a_StartDate" hidden="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0" y="541337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8342" name="OTLSHAPE_T_23b42cadd9bc437fb739c68c62737c3a_EndDate" hidden="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541337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87" name="OTLSHAPE_T_fe82a054eb724851a93f6a606432bfac_ShapePercentage" hidden="1"/>
          <p:cNvSpPr/>
          <p:nvPr>
            <p:custDataLst>
              <p:tags r:id="rId37"/>
            </p:custDataLst>
          </p:nvPr>
        </p:nvSpPr>
        <p:spPr>
          <a:xfrm>
            <a:off x="8532813" y="5607050"/>
            <a:ext cx="0" cy="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344" name="OTLSHAPE_T_fe82a054eb724851a93f6a606432bfac_Duration" hidden="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0" y="5607050"/>
            <a:ext cx="460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25 days</a:t>
            </a:r>
          </a:p>
        </p:txBody>
      </p:sp>
      <p:sp>
        <p:nvSpPr>
          <p:cNvPr id="98345" name="OTLSHAPE_T_fe82a054eb724851a93f6a606432bfac_TextPercentage" hidden="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0" y="5778500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98346" name="OTLSHAPE_T_fe82a054eb724851a93f6a606432bfac_StartDate" hidden="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0" y="5778500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8347" name="OTLSHAPE_T_fe82a054eb724851a93f6a606432bfac_EndDate" hidden="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0" y="5778500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7" name="OTLSHAPE_TB_00000000000000000000000000000000_LeftEndCaps"/>
          <p:cNvSpPr txBox="1"/>
          <p:nvPr>
            <p:custDataLst>
              <p:tags r:id="rId42"/>
            </p:custDataLst>
          </p:nvPr>
        </p:nvSpPr>
        <p:spPr>
          <a:xfrm>
            <a:off x="3465513" y="6911975"/>
            <a:ext cx="0" cy="32385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69" name="OTLSHAPE_T_11a5fd20169a4e5aa0bed048dba08ff2_Shape"/>
          <p:cNvSpPr/>
          <p:nvPr>
            <p:custDataLst>
              <p:tags r:id="rId43"/>
            </p:custDataLst>
          </p:nvPr>
        </p:nvSpPr>
        <p:spPr>
          <a:xfrm>
            <a:off x="3506345" y="3317817"/>
            <a:ext cx="4064832" cy="5826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Координација со надлежни државни органи -носители на поединечни заложби и достигнувања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1</a:t>
            </a:r>
            <a:r>
              <a:rPr lang="en-US" sz="1100" b="1" dirty="0">
                <a:solidFill>
                  <a:schemeClr val="tx1"/>
                </a:solidFill>
              </a:rPr>
              <a:t>5</a:t>
            </a:r>
            <a:r>
              <a:rPr lang="mk-MK" sz="1100" b="1" dirty="0">
                <a:solidFill>
                  <a:schemeClr val="tx1"/>
                </a:solidFill>
              </a:rPr>
              <a:t>-</a:t>
            </a:r>
            <a:r>
              <a:rPr lang="en-US" sz="1100" b="1" dirty="0">
                <a:solidFill>
                  <a:schemeClr val="tx1"/>
                </a:solidFill>
              </a:rPr>
              <a:t>25.</a:t>
            </a:r>
            <a:r>
              <a:rPr lang="mk-MK" sz="1100" b="1" dirty="0">
                <a:solidFill>
                  <a:schemeClr val="tx1"/>
                </a:solidFill>
              </a:rPr>
              <a:t>05.2018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6" name="OTLSHAPE_T_fe82a054eb724851a93f6a606432bfac_Shape"/>
          <p:cNvSpPr/>
          <p:nvPr>
            <p:custDataLst>
              <p:tags r:id="rId44"/>
            </p:custDataLst>
          </p:nvPr>
        </p:nvSpPr>
        <p:spPr>
          <a:xfrm>
            <a:off x="855663" y="1568450"/>
            <a:ext cx="1771650" cy="36353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Најава за процес на ревизија на НАП3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7" name="OTLSHAPE_T_23c152327d314e958e11ca251f33fb49_Shape"/>
          <p:cNvSpPr/>
          <p:nvPr>
            <p:custDataLst>
              <p:tags r:id="rId45"/>
            </p:custDataLst>
          </p:nvPr>
        </p:nvSpPr>
        <p:spPr>
          <a:xfrm>
            <a:off x="3506345" y="1748356"/>
            <a:ext cx="4033445" cy="703471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Тематски состаноци за прибирање на предлози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26</a:t>
            </a:r>
            <a:r>
              <a:rPr lang="mk-MK" sz="1100" b="1" dirty="0">
                <a:solidFill>
                  <a:schemeClr val="tx1"/>
                </a:solidFill>
              </a:rPr>
              <a:t>-30.</a:t>
            </a:r>
            <a:r>
              <a:rPr lang="en-US" sz="1100" b="1" dirty="0">
                <a:solidFill>
                  <a:schemeClr val="tx1"/>
                </a:solidFill>
              </a:rPr>
              <a:t>03.2018 </a:t>
            </a:r>
            <a:endParaRPr lang="mk-MK" sz="1100" b="1" dirty="0">
              <a:solidFill>
                <a:schemeClr val="tx1"/>
              </a:solidFill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2-.04.2018</a:t>
            </a:r>
          </a:p>
        </p:txBody>
      </p:sp>
      <p:sp>
        <p:nvSpPr>
          <p:cNvPr id="98" name="OTLSHAPE_T_23c152327d314e958e11ca251f33fb49_Shape"/>
          <p:cNvSpPr/>
          <p:nvPr>
            <p:custDataLst>
              <p:tags r:id="rId46"/>
            </p:custDataLst>
          </p:nvPr>
        </p:nvSpPr>
        <p:spPr>
          <a:xfrm>
            <a:off x="3506344" y="2530402"/>
            <a:ext cx="4051540" cy="693301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Прв дводневен јавен настан за отпочнување на процесот на кокреација на НАП4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во периодот 7-1</a:t>
            </a:r>
            <a:r>
              <a:rPr lang="en-US" sz="1100" b="1" dirty="0">
                <a:solidFill>
                  <a:schemeClr val="tx1"/>
                </a:solidFill>
              </a:rPr>
              <a:t>5</a:t>
            </a:r>
            <a:r>
              <a:rPr lang="mk-MK" sz="1100" b="1" dirty="0">
                <a:solidFill>
                  <a:schemeClr val="tx1"/>
                </a:solidFill>
              </a:rPr>
              <a:t>.05</a:t>
            </a:r>
            <a:r>
              <a:rPr lang="en-US" sz="1100" b="1" dirty="0">
                <a:solidFill>
                  <a:schemeClr val="tx1"/>
                </a:solidFill>
              </a:rPr>
              <a:t>.2018</a:t>
            </a:r>
            <a:endParaRPr lang="mk-MK" sz="1100" b="1" dirty="0">
              <a:solidFill>
                <a:schemeClr val="tx1"/>
              </a:solidFill>
            </a:endParaRPr>
          </a:p>
        </p:txBody>
      </p:sp>
      <p:cxnSp>
        <p:nvCxnSpPr>
          <p:cNvPr id="102" name="OTLSHAPE_TB_00000000000000000000000000000000_Separator1"/>
          <p:cNvCxnSpPr/>
          <p:nvPr>
            <p:custDataLst>
              <p:tags r:id="rId47"/>
            </p:custDataLst>
          </p:nvPr>
        </p:nvCxnSpPr>
        <p:spPr>
          <a:xfrm>
            <a:off x="2600325" y="4592638"/>
            <a:ext cx="0" cy="223837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OTLSHAPE_TB_00000000000000000000000000000000_Separator2"/>
          <p:cNvCxnSpPr/>
          <p:nvPr>
            <p:custDataLst>
              <p:tags r:id="rId48"/>
            </p:custDataLst>
          </p:nvPr>
        </p:nvCxnSpPr>
        <p:spPr>
          <a:xfrm>
            <a:off x="3900488" y="4598988"/>
            <a:ext cx="0" cy="223837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OTLSHAPE_TB_00000000000000000000000000000000_Separator3"/>
          <p:cNvCxnSpPr/>
          <p:nvPr>
            <p:custDataLst>
              <p:tags r:id="rId49"/>
            </p:custDataLst>
          </p:nvPr>
        </p:nvCxnSpPr>
        <p:spPr>
          <a:xfrm>
            <a:off x="4378325" y="7908925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OTLSHAPE_TB_00000000000000000000000000000000_Separator4"/>
          <p:cNvCxnSpPr/>
          <p:nvPr>
            <p:custDataLst>
              <p:tags r:id="rId50"/>
            </p:custDataLst>
          </p:nvPr>
        </p:nvCxnSpPr>
        <p:spPr>
          <a:xfrm>
            <a:off x="5194300" y="7939088"/>
            <a:ext cx="0" cy="225425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OTLSHAPE_TB_00000000000000000000000000000000_Separator1"/>
          <p:cNvCxnSpPr/>
          <p:nvPr>
            <p:custDataLst>
              <p:tags r:id="rId51"/>
            </p:custDataLst>
          </p:nvPr>
        </p:nvCxnSpPr>
        <p:spPr>
          <a:xfrm>
            <a:off x="2443163" y="7905750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TLSHAPE_T_fe82a054eb724851a93f6a606432bfac_Shape"/>
          <p:cNvSpPr/>
          <p:nvPr>
            <p:custDataLst>
              <p:tags r:id="rId52"/>
            </p:custDataLst>
          </p:nvPr>
        </p:nvSpPr>
        <p:spPr>
          <a:xfrm>
            <a:off x="8140817" y="2162911"/>
            <a:ext cx="1845396" cy="1264488"/>
          </a:xfrm>
          <a:prstGeom prst="homePlate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On-line </a:t>
            </a:r>
            <a:r>
              <a:rPr lang="mk-MK" sz="1100" b="1" dirty="0">
                <a:solidFill>
                  <a:schemeClr val="tx1"/>
                </a:solidFill>
              </a:rPr>
              <a:t>консултации  на првиот нацрт на НАП4 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25.05-25.06.2018</a:t>
            </a:r>
            <a:r>
              <a:rPr lang="mk-MK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2" name="OTLSHAPE_TB_00000000000000000000000000000000_ScaleContainer"/>
          <p:cNvSpPr/>
          <p:nvPr>
            <p:custDataLst>
              <p:tags r:id="rId53"/>
            </p:custDataLst>
          </p:nvPr>
        </p:nvSpPr>
        <p:spPr>
          <a:xfrm>
            <a:off x="814328" y="4059474"/>
            <a:ext cx="9026321" cy="42007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0">
                <a:srgbClr val="1F497D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1400" dirty="0"/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55" name="OTLSHAPE_TB_00000000000000000000000000000000_TimescaleInterval1"/>
          <p:cNvSpPr txBox="1"/>
          <p:nvPr>
            <p:custDataLst>
              <p:tags r:id="rId54"/>
            </p:custDataLst>
          </p:nvPr>
        </p:nvSpPr>
        <p:spPr>
          <a:xfrm>
            <a:off x="1314450" y="4221163"/>
            <a:ext cx="1047750" cy="20478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400" spc="-23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		         јуни / јули 			     август</a:t>
            </a:r>
            <a:endParaRPr lang="en-US" sz="1400" spc="-23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9" name="OTLSHAPE_TB_00000000000000000000000000000000_TimescaleInterval3"/>
          <p:cNvSpPr txBox="1"/>
          <p:nvPr>
            <p:custDataLst>
              <p:tags r:id="rId55"/>
            </p:custDataLst>
          </p:nvPr>
        </p:nvSpPr>
        <p:spPr>
          <a:xfrm>
            <a:off x="8931275" y="4214813"/>
            <a:ext cx="250825" cy="2127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-21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4" name="OTLSHAPE_TB_00000000000000000000000000000000_LeftEndCaps"/>
          <p:cNvSpPr txBox="1"/>
          <p:nvPr>
            <p:custDataLst>
              <p:tags r:id="rId56"/>
            </p:custDataLst>
          </p:nvPr>
        </p:nvSpPr>
        <p:spPr>
          <a:xfrm>
            <a:off x="179388" y="4106863"/>
            <a:ext cx="523875" cy="32226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201</a:t>
            </a:r>
            <a:r>
              <a:rPr lang="mk-MK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8</a:t>
            </a: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5" name="OTLSHAPE_TB_00000000000000000000000000000000_LeftEndCaps"/>
          <p:cNvSpPr txBox="1"/>
          <p:nvPr>
            <p:custDataLst>
              <p:tags r:id="rId57"/>
            </p:custDataLst>
          </p:nvPr>
        </p:nvSpPr>
        <p:spPr>
          <a:xfrm>
            <a:off x="9967913" y="4086225"/>
            <a:ext cx="523875" cy="32385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201</a:t>
            </a:r>
            <a:r>
              <a:rPr lang="mk-MK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8</a:t>
            </a: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6" name="OTLSHAPE_T_11a5fd20169a4e5aa0bed048dba08ff2_Shape"/>
          <p:cNvSpPr/>
          <p:nvPr>
            <p:custDataLst>
              <p:tags r:id="rId58"/>
            </p:custDataLst>
          </p:nvPr>
        </p:nvSpPr>
        <p:spPr>
          <a:xfrm>
            <a:off x="844701" y="4658019"/>
            <a:ext cx="3380909" cy="808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Подготовка на втор нацрт на НАП4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(разгледување на коментари и меѓусекторска  координација по предлог мерки) 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25.06-02.0</a:t>
            </a:r>
            <a:r>
              <a:rPr lang="mk-MK" sz="1100" b="1" dirty="0">
                <a:solidFill>
                  <a:schemeClr val="tx1"/>
                </a:solidFill>
              </a:rPr>
              <a:t>7</a:t>
            </a:r>
            <a:r>
              <a:rPr lang="en-US" sz="1100" b="1" dirty="0">
                <a:solidFill>
                  <a:schemeClr val="tx1"/>
                </a:solidFill>
              </a:rPr>
              <a:t>.20</a:t>
            </a:r>
            <a:r>
              <a:rPr lang="mk-MK" sz="1100" b="1" dirty="0">
                <a:solidFill>
                  <a:schemeClr val="tx1"/>
                </a:solidFill>
              </a:rPr>
              <a:t>18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7" name="OTLSHAPE_T_23c152327d314e958e11ca251f33fb49_Shape"/>
          <p:cNvSpPr/>
          <p:nvPr>
            <p:custDataLst>
              <p:tags r:id="rId59"/>
            </p:custDataLst>
          </p:nvPr>
        </p:nvSpPr>
        <p:spPr>
          <a:xfrm>
            <a:off x="844701" y="5547959"/>
            <a:ext cx="3411282" cy="813264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Втор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mk-MK" sz="1100" b="1" dirty="0">
                <a:solidFill>
                  <a:schemeClr val="tx1"/>
                </a:solidFill>
              </a:rPr>
              <a:t>еднодневен јавен настан за финализирање на НАП4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во периодот </a:t>
            </a:r>
            <a:r>
              <a:rPr lang="en-US" sz="1100" b="1" dirty="0">
                <a:solidFill>
                  <a:schemeClr val="tx1"/>
                </a:solidFill>
              </a:rPr>
              <a:t>2-6</a:t>
            </a:r>
            <a:r>
              <a:rPr lang="mk-MK" sz="1100" b="1" dirty="0">
                <a:solidFill>
                  <a:schemeClr val="tx1"/>
                </a:solidFill>
              </a:rPr>
              <a:t>.07.2018</a:t>
            </a:r>
          </a:p>
        </p:txBody>
      </p:sp>
      <p:sp>
        <p:nvSpPr>
          <p:cNvPr id="208" name="OTLSHAPE_T_fe82a054eb724851a93f6a606432bfac_Shape"/>
          <p:cNvSpPr/>
          <p:nvPr>
            <p:custDataLst>
              <p:tags r:id="rId60"/>
            </p:custDataLst>
          </p:nvPr>
        </p:nvSpPr>
        <p:spPr>
          <a:xfrm>
            <a:off x="8237538" y="5205413"/>
            <a:ext cx="1846262" cy="139223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2"/>
                </a:solidFill>
              </a:rPr>
              <a:t>Спроведување на НАП4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09" name="OTLSHAPE_T_23b42cadd9bc437fb739c68c62737c3a_Shape"/>
          <p:cNvSpPr/>
          <p:nvPr>
            <p:custDataLst>
              <p:tags r:id="rId61"/>
            </p:custDataLst>
          </p:nvPr>
        </p:nvSpPr>
        <p:spPr>
          <a:xfrm>
            <a:off x="3038903" y="6439493"/>
            <a:ext cx="2589600" cy="663915"/>
          </a:xfrm>
          <a:prstGeom prst="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Влегување на НАП 4 во владина процедура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јули</a:t>
            </a:r>
          </a:p>
        </p:txBody>
      </p:sp>
      <p:sp>
        <p:nvSpPr>
          <p:cNvPr id="211" name="OTLSHAPE_T_23b42cadd9bc437fb739c68c62737c3a_Shape"/>
          <p:cNvSpPr/>
          <p:nvPr>
            <p:custDataLst>
              <p:tags r:id="rId62"/>
            </p:custDataLst>
          </p:nvPr>
        </p:nvSpPr>
        <p:spPr>
          <a:xfrm>
            <a:off x="5458075" y="4735674"/>
            <a:ext cx="2589600" cy="1033184"/>
          </a:xfrm>
          <a:prstGeom prst="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Утврдување на НАП 4 од страна на ВРМ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Објава на НАП 4 на е-демокртија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8385" name="Rectangle 1"/>
          <p:cNvSpPr>
            <a:spLocks noChangeArrowheads="1"/>
          </p:cNvSpPr>
          <p:nvPr/>
        </p:nvSpPr>
        <p:spPr bwMode="auto">
          <a:xfrm>
            <a:off x="50800" y="6853238"/>
            <a:ext cx="106426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r>
              <a:rPr lang="mk-MK">
                <a:latin typeface="Calibri Light" pitchFamily="34" charset="0"/>
                <a:cs typeface="Times New Roman" pitchFamily="18" charset="0"/>
              </a:rPr>
              <a:t> </a:t>
            </a:r>
            <a:endParaRPr lang="en-US" sz="2300">
              <a:latin typeface="Times New Roman" pitchFamily="18" charset="0"/>
              <a:cs typeface="Times New Roman" pitchFamily="18" charset="0"/>
            </a:endParaRPr>
          </a:p>
          <a:p>
            <a:r>
              <a:rPr lang="mk-MK" sz="1100">
                <a:latin typeface="Calibri Light" pitchFamily="34" charset="0"/>
                <a:cs typeface="Times New Roman" pitchFamily="18" charset="0"/>
              </a:rPr>
              <a:t>Забелешка: Во приказот се дадени првично утврдени датуми и истата може да се надополнува со настани и состаноци во организација на сите чинители во Отвореното владино партнерство</a:t>
            </a:r>
            <a:endParaRPr lang="en-US" sz="11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OTLSHAPE_TB_00000000000000000000000000000000_Separator2"/>
          <p:cNvCxnSpPr/>
          <p:nvPr>
            <p:custDataLst>
              <p:tags r:id="rId63"/>
            </p:custDataLst>
          </p:nvPr>
        </p:nvCxnSpPr>
        <p:spPr>
          <a:xfrm>
            <a:off x="7034213" y="4308475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7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913" y="-590550"/>
            <a:ext cx="9415463" cy="93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5459413"/>
            <a:ext cx="32607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69863"/>
            <a:ext cx="341312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88100" y="5459413"/>
            <a:ext cx="43053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defTabSz="1043056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/>
            </a:pPr>
            <a:r>
              <a:rPr lang="ru-RU" sz="5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БЛАГОДАРИМЕ </a:t>
            </a:r>
            <a:r>
              <a:rPr lang="mk-MK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ВАШИОТ ПРИДОНЕС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9" name="OTLSHAPE_TB_00000000000000000000000000000000_LeftEndCaps"/>
          <p:cNvSpPr txBox="1"/>
          <p:nvPr>
            <p:custDataLst>
              <p:tags r:id="rId2"/>
            </p:custDataLst>
          </p:nvPr>
        </p:nvSpPr>
        <p:spPr>
          <a:xfrm>
            <a:off x="179388" y="933450"/>
            <a:ext cx="523875" cy="32385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201</a:t>
            </a:r>
            <a:r>
              <a:rPr lang="mk-MK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8</a:t>
            </a: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590" name="OTLSHAPE_TB_00000000000000000000000000000000_RightEndCaps"/>
          <p:cNvSpPr txBox="1"/>
          <p:nvPr>
            <p:custDataLst>
              <p:tags r:id="rId3"/>
            </p:custDataLst>
          </p:nvPr>
        </p:nvSpPr>
        <p:spPr>
          <a:xfrm>
            <a:off x="9969500" y="941388"/>
            <a:ext cx="522288" cy="32385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2018</a:t>
            </a: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591" name="OTLSHAPE_TB_00000000000000000000000000000000_ScaleContainer"/>
          <p:cNvSpPr/>
          <p:nvPr>
            <p:custDataLst>
              <p:tags r:id="rId4"/>
            </p:custDataLst>
          </p:nvPr>
        </p:nvSpPr>
        <p:spPr>
          <a:xfrm>
            <a:off x="814329" y="865932"/>
            <a:ext cx="9026321" cy="42007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0">
                <a:srgbClr val="1F497D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dirty="0"/>
              <a:t>						</a:t>
            </a:r>
            <a:r>
              <a:rPr lang="mk-MK" sz="1400" dirty="0"/>
              <a:t>мај/јуни</a:t>
            </a:r>
            <a:endParaRPr lang="en-US" dirty="0"/>
          </a:p>
        </p:txBody>
      </p:sp>
      <p:sp>
        <p:nvSpPr>
          <p:cNvPr id="6595" name="OTLSHAPE_TB_00000000000000000000000000000000_TimescaleInterval1"/>
          <p:cNvSpPr txBox="1"/>
          <p:nvPr>
            <p:custDataLst>
              <p:tags r:id="rId5"/>
            </p:custDataLst>
          </p:nvPr>
        </p:nvSpPr>
        <p:spPr>
          <a:xfrm>
            <a:off x="1193800" y="984250"/>
            <a:ext cx="236538" cy="20637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400" spc="-23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февруари</a:t>
            </a:r>
            <a:endParaRPr lang="en-US" sz="1400" spc="-23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cxnSp>
        <p:nvCxnSpPr>
          <p:cNvPr id="6596" name="OTLSHAPE_TB_00000000000000000000000000000000_Separator1"/>
          <p:cNvCxnSpPr/>
          <p:nvPr>
            <p:custDataLst>
              <p:tags r:id="rId6"/>
            </p:custDataLst>
          </p:nvPr>
        </p:nvCxnSpPr>
        <p:spPr>
          <a:xfrm>
            <a:off x="3197225" y="1076325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7" name="OTLSHAPE_TB_00000000000000000000000000000000_TimescaleInterval2"/>
          <p:cNvSpPr txBox="1"/>
          <p:nvPr>
            <p:custDataLst>
              <p:tags r:id="rId7"/>
            </p:custDataLst>
          </p:nvPr>
        </p:nvSpPr>
        <p:spPr>
          <a:xfrm>
            <a:off x="5308600" y="962025"/>
            <a:ext cx="257175" cy="204788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400" spc="-2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март</a:t>
            </a:r>
            <a:r>
              <a:rPr lang="en-US" sz="1400" spc="-2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/</a:t>
            </a:r>
          </a:p>
        </p:txBody>
      </p:sp>
      <p:cxnSp>
        <p:nvCxnSpPr>
          <p:cNvPr id="6598" name="OTLSHAPE_TB_00000000000000000000000000000000_Separator2"/>
          <p:cNvCxnSpPr/>
          <p:nvPr>
            <p:custDataLst>
              <p:tags r:id="rId8"/>
            </p:custDataLst>
          </p:nvPr>
        </p:nvCxnSpPr>
        <p:spPr>
          <a:xfrm>
            <a:off x="8024813" y="1031875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9" name="OTLSHAPE_TB_00000000000000000000000000000000_TimescaleInterval3"/>
          <p:cNvSpPr txBox="1"/>
          <p:nvPr>
            <p:custDataLst>
              <p:tags r:id="rId9"/>
            </p:custDataLst>
          </p:nvPr>
        </p:nvSpPr>
        <p:spPr>
          <a:xfrm>
            <a:off x="8810625" y="1031875"/>
            <a:ext cx="250825" cy="160338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-21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601" name="OTLSHAPE_TB_00000000000000000000000000000000_TimescaleInterval4"/>
          <p:cNvSpPr txBox="1"/>
          <p:nvPr>
            <p:custDataLst>
              <p:tags r:id="rId10"/>
            </p:custDataLst>
          </p:nvPr>
        </p:nvSpPr>
        <p:spPr>
          <a:xfrm>
            <a:off x="5781675" y="973138"/>
            <a:ext cx="690563" cy="20478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400" spc="-2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април</a:t>
            </a:r>
            <a:endParaRPr lang="en-US" sz="1400" spc="-21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646" name="OTLSHAPE_T_11a5fd20169a4e5aa0bed048dba08ff2_Shape"/>
          <p:cNvSpPr/>
          <p:nvPr>
            <p:custDataLst>
              <p:tags r:id="rId11"/>
            </p:custDataLst>
          </p:nvPr>
        </p:nvSpPr>
        <p:spPr>
          <a:xfrm>
            <a:off x="961254" y="2176421"/>
            <a:ext cx="1253497" cy="97109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Прашалник за проценка за потребите на НАП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8-19.02.2018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647" name="OTLSHAPE_T_11a5fd20169a4e5aa0bed048dba08ff2_ShapePercentage" hidden="1"/>
          <p:cNvSpPr/>
          <p:nvPr>
            <p:custDataLst>
              <p:tags r:id="rId12"/>
            </p:custDataLst>
          </p:nvPr>
        </p:nvSpPr>
        <p:spPr>
          <a:xfrm>
            <a:off x="1184275" y="3786188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295" name="OTLSHAPE_T_11a5fd20169a4e5aa0bed048dba08ff2_Duration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3786188"/>
            <a:ext cx="460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41 days</a:t>
            </a:r>
          </a:p>
        </p:txBody>
      </p:sp>
      <p:sp>
        <p:nvSpPr>
          <p:cNvPr id="97296" name="OTLSHAPE_T_11a5fd20169a4e5aa0bed048dba08ff2_TextPercentage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3957638"/>
            <a:ext cx="3413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C0504D"/>
                </a:solidFill>
                <a:latin typeface="Calibri" pitchFamily="34" charset="0"/>
              </a:rPr>
              <a:t>100%</a:t>
            </a:r>
          </a:p>
        </p:txBody>
      </p:sp>
      <p:sp>
        <p:nvSpPr>
          <p:cNvPr id="97297" name="OTLSHAPE_T_11a5fd20169a4e5aa0bed048dba08ff2_StartDat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0" y="41290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298" name="OTLSHAPE_T_11a5fd20169a4e5aa0bed048dba08ff2_EndDate" hidden="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41290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55" name="OTLSHAPE_T_23c152327d314e958e11ca251f33fb49_ShapePercentage" hidden="1"/>
          <p:cNvSpPr/>
          <p:nvPr>
            <p:custDataLst>
              <p:tags r:id="rId17"/>
            </p:custDataLst>
          </p:nvPr>
        </p:nvSpPr>
        <p:spPr>
          <a:xfrm>
            <a:off x="1835150" y="41513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00" name="OTLSHAPE_T_23c152327d314e958e11ca251f33fb49_Duration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0" y="4151313"/>
            <a:ext cx="4603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30 days</a:t>
            </a:r>
          </a:p>
        </p:txBody>
      </p:sp>
      <p:sp>
        <p:nvSpPr>
          <p:cNvPr id="97301" name="OTLSHAPE_T_23c152327d314e958e11ca251f33fb49_TextPercentag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4321175"/>
            <a:ext cx="266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C0504D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97302" name="OTLSHAPE_T_23c152327d314e958e11ca251f33fb49_StartDat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0" y="449262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303" name="OTLSHAPE_T_23c152327d314e958e11ca251f33fb49_EndDate" hidden="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449262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63" name="OTLSHAPE_T_f23e460505c24ee88159b421b810b7e4_ShapePercentage" hidden="1"/>
          <p:cNvSpPr/>
          <p:nvPr>
            <p:custDataLst>
              <p:tags r:id="rId22"/>
            </p:custDataLst>
          </p:nvPr>
        </p:nvSpPr>
        <p:spPr>
          <a:xfrm>
            <a:off x="2789238" y="45148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05" name="OTLSHAPE_T_f23e460505c24ee88159b421b810b7e4_Duration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0" y="4514850"/>
            <a:ext cx="460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36 days</a:t>
            </a:r>
          </a:p>
        </p:txBody>
      </p:sp>
      <p:sp>
        <p:nvSpPr>
          <p:cNvPr id="97306" name="OTLSHAPE_T_f23e460505c24ee88159b421b810b7e4_TextPercentag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0" y="4686300"/>
            <a:ext cx="2667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C0504D"/>
                </a:solidFill>
                <a:latin typeface="Calibri" pitchFamily="34" charset="0"/>
              </a:rPr>
              <a:t>38%</a:t>
            </a:r>
          </a:p>
        </p:txBody>
      </p:sp>
      <p:sp>
        <p:nvSpPr>
          <p:cNvPr id="97307" name="OTLSHAPE_T_f23e460505c24ee88159b421b810b7e4_StartDat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0" y="4856163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308" name="OTLSHAPE_T_f23e460505c24ee88159b421b810b7e4_EndDat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4856163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71" name="OTLSHAPE_T_82d1b7aae77d41a2be14d69f5e501b1b_ShapePercentage" hidden="1"/>
          <p:cNvSpPr/>
          <p:nvPr>
            <p:custDataLst>
              <p:tags r:id="rId27"/>
            </p:custDataLst>
          </p:nvPr>
        </p:nvSpPr>
        <p:spPr>
          <a:xfrm>
            <a:off x="3044825" y="4878388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10" name="OTLSHAPE_T_82d1b7aae77d41a2be14d69f5e501b1b_Duration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4878388"/>
            <a:ext cx="534988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150 days</a:t>
            </a:r>
          </a:p>
        </p:txBody>
      </p:sp>
      <p:sp>
        <p:nvSpPr>
          <p:cNvPr id="97311" name="OTLSHAPE_T_82d1b7aae77d41a2be14d69f5e501b1b_TextPercentage" hidden="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0" y="5049838"/>
            <a:ext cx="2667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C0504D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97312" name="OTLSHAPE_T_82d1b7aae77d41a2be14d69f5e501b1b_StartDate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0" y="52212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313" name="OTLSHAPE_T_82d1b7aae77d41a2be14d69f5e501b1b_EndDate" hidden="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0" y="5221288"/>
            <a:ext cx="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79" name="OTLSHAPE_T_23b42cadd9bc437fb739c68c62737c3a_ShapePercentage" hidden="1"/>
          <p:cNvSpPr/>
          <p:nvPr>
            <p:custDataLst>
              <p:tags r:id="rId32"/>
            </p:custDataLst>
          </p:nvPr>
        </p:nvSpPr>
        <p:spPr>
          <a:xfrm>
            <a:off x="7927975" y="524351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15" name="OTLSHAPE_T_23b42cadd9bc437fb739c68c62737c3a_Duration" hidden="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0" y="5243513"/>
            <a:ext cx="4603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18 days</a:t>
            </a:r>
          </a:p>
        </p:txBody>
      </p:sp>
      <p:sp>
        <p:nvSpPr>
          <p:cNvPr id="97316" name="OTLSHAPE_T_23b42cadd9bc437fb739c68c62737c3a_TextPercentage" hidden="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0" y="541337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97317" name="OTLSHAPE_T_23b42cadd9bc437fb739c68c62737c3a_StartDate" hidden="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0" y="541337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318" name="OTLSHAPE_T_23b42cadd9bc437fb739c68c62737c3a_EndDate" hidden="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0" y="5413375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87" name="OTLSHAPE_T_fe82a054eb724851a93f6a606432bfac_ShapePercentage" hidden="1"/>
          <p:cNvSpPr/>
          <p:nvPr>
            <p:custDataLst>
              <p:tags r:id="rId37"/>
            </p:custDataLst>
          </p:nvPr>
        </p:nvSpPr>
        <p:spPr>
          <a:xfrm>
            <a:off x="8532813" y="5607050"/>
            <a:ext cx="0" cy="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320" name="OTLSHAPE_T_fe82a054eb724851a93f6a606432bfac_Duration" hidden="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0" y="5607050"/>
            <a:ext cx="46037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100">
                <a:solidFill>
                  <a:srgbClr val="FFFFFF"/>
                </a:solidFill>
                <a:latin typeface="Calibri" pitchFamily="34" charset="0"/>
              </a:rPr>
              <a:t>25 days</a:t>
            </a:r>
          </a:p>
        </p:txBody>
      </p:sp>
      <p:sp>
        <p:nvSpPr>
          <p:cNvPr id="97321" name="OTLSHAPE_T_fe82a054eb724851a93f6a606432bfac_TextPercentage" hidden="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0" y="5778500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97322" name="OTLSHAPE_T_fe82a054eb724851a93f6a606432bfac_StartDate" hidden="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0" y="5778500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7323" name="OTLSHAPE_T_fe82a054eb724851a93f6a606432bfac_EndDate" hidden="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0" y="5778500"/>
            <a:ext cx="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mk-MK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7" name="OTLSHAPE_TB_00000000000000000000000000000000_LeftEndCaps"/>
          <p:cNvSpPr txBox="1"/>
          <p:nvPr>
            <p:custDataLst>
              <p:tags r:id="rId42"/>
            </p:custDataLst>
          </p:nvPr>
        </p:nvSpPr>
        <p:spPr>
          <a:xfrm>
            <a:off x="3465513" y="6911975"/>
            <a:ext cx="0" cy="32385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69" name="OTLSHAPE_T_11a5fd20169a4e5aa0bed048dba08ff2_Shape"/>
          <p:cNvSpPr/>
          <p:nvPr>
            <p:custDataLst>
              <p:tags r:id="rId43"/>
            </p:custDataLst>
          </p:nvPr>
        </p:nvSpPr>
        <p:spPr>
          <a:xfrm>
            <a:off x="3506345" y="3317817"/>
            <a:ext cx="4064832" cy="5826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Координација со надлежни државни органи -носители на поединечни заложби и достигнувања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1</a:t>
            </a:r>
            <a:r>
              <a:rPr lang="en-US" sz="1100" b="1" dirty="0">
                <a:solidFill>
                  <a:schemeClr val="tx1"/>
                </a:solidFill>
              </a:rPr>
              <a:t>5</a:t>
            </a:r>
            <a:r>
              <a:rPr lang="mk-MK" sz="1100" b="1" dirty="0">
                <a:solidFill>
                  <a:schemeClr val="tx1"/>
                </a:solidFill>
              </a:rPr>
              <a:t>-</a:t>
            </a:r>
            <a:r>
              <a:rPr lang="en-US" sz="1100" b="1" dirty="0">
                <a:solidFill>
                  <a:schemeClr val="tx1"/>
                </a:solidFill>
              </a:rPr>
              <a:t>25.</a:t>
            </a:r>
            <a:r>
              <a:rPr lang="mk-MK" sz="1100" b="1" dirty="0">
                <a:solidFill>
                  <a:schemeClr val="tx1"/>
                </a:solidFill>
              </a:rPr>
              <a:t>05.2018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6" name="OTLSHAPE_T_fe82a054eb724851a93f6a606432bfac_Shape"/>
          <p:cNvSpPr/>
          <p:nvPr>
            <p:custDataLst>
              <p:tags r:id="rId44"/>
            </p:custDataLst>
          </p:nvPr>
        </p:nvSpPr>
        <p:spPr>
          <a:xfrm>
            <a:off x="855663" y="1568450"/>
            <a:ext cx="1771650" cy="36353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2"/>
                </a:solidFill>
              </a:rPr>
              <a:t>Најава за процес на ревизија </a:t>
            </a:r>
            <a:r>
              <a:rPr lang="mk-MK" sz="1100" b="1" dirty="0">
                <a:solidFill>
                  <a:schemeClr val="tx1"/>
                </a:solidFill>
              </a:rPr>
              <a:t>на НАП3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7" name="OTLSHAPE_T_23c152327d314e958e11ca251f33fb49_Shape"/>
          <p:cNvSpPr/>
          <p:nvPr>
            <p:custDataLst>
              <p:tags r:id="rId45"/>
            </p:custDataLst>
          </p:nvPr>
        </p:nvSpPr>
        <p:spPr>
          <a:xfrm>
            <a:off x="3506345" y="1748356"/>
            <a:ext cx="4033445" cy="703471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Тематски состаноци за прибирање на предлози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26</a:t>
            </a:r>
            <a:r>
              <a:rPr lang="mk-MK" sz="1100" b="1" dirty="0">
                <a:solidFill>
                  <a:schemeClr val="tx1"/>
                </a:solidFill>
              </a:rPr>
              <a:t>-30.</a:t>
            </a:r>
            <a:r>
              <a:rPr lang="en-US" sz="1100" b="1" dirty="0">
                <a:solidFill>
                  <a:schemeClr val="tx1"/>
                </a:solidFill>
              </a:rPr>
              <a:t>03.2018 </a:t>
            </a:r>
            <a:endParaRPr lang="mk-MK" sz="1100" b="1" dirty="0">
              <a:solidFill>
                <a:schemeClr val="tx1"/>
              </a:solidFill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2-.04.2018</a:t>
            </a:r>
          </a:p>
        </p:txBody>
      </p:sp>
      <p:sp>
        <p:nvSpPr>
          <p:cNvPr id="98" name="OTLSHAPE_T_23c152327d314e958e11ca251f33fb49_Shape"/>
          <p:cNvSpPr/>
          <p:nvPr>
            <p:custDataLst>
              <p:tags r:id="rId46"/>
            </p:custDataLst>
          </p:nvPr>
        </p:nvSpPr>
        <p:spPr>
          <a:xfrm>
            <a:off x="3506344" y="2530402"/>
            <a:ext cx="4051540" cy="693301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Прв дводневен јавен настан за отпочнување на процесот на кокреација на НАП4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во периодот 7-1</a:t>
            </a:r>
            <a:r>
              <a:rPr lang="en-US" sz="1100" b="1" dirty="0">
                <a:solidFill>
                  <a:schemeClr val="tx1"/>
                </a:solidFill>
              </a:rPr>
              <a:t>5</a:t>
            </a:r>
            <a:r>
              <a:rPr lang="mk-MK" sz="1100" b="1" dirty="0">
                <a:solidFill>
                  <a:schemeClr val="tx1"/>
                </a:solidFill>
              </a:rPr>
              <a:t>.05</a:t>
            </a:r>
            <a:r>
              <a:rPr lang="en-US" sz="1100" b="1" dirty="0">
                <a:solidFill>
                  <a:schemeClr val="tx1"/>
                </a:solidFill>
              </a:rPr>
              <a:t>.2018</a:t>
            </a:r>
            <a:endParaRPr lang="mk-MK" sz="1100" b="1" dirty="0">
              <a:solidFill>
                <a:schemeClr val="tx1"/>
              </a:solidFill>
            </a:endParaRPr>
          </a:p>
        </p:txBody>
      </p:sp>
      <p:cxnSp>
        <p:nvCxnSpPr>
          <p:cNvPr id="102" name="OTLSHAPE_TB_00000000000000000000000000000000_Separator1"/>
          <p:cNvCxnSpPr/>
          <p:nvPr>
            <p:custDataLst>
              <p:tags r:id="rId47"/>
            </p:custDataLst>
          </p:nvPr>
        </p:nvCxnSpPr>
        <p:spPr>
          <a:xfrm>
            <a:off x="2600325" y="4592638"/>
            <a:ext cx="0" cy="223837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OTLSHAPE_TB_00000000000000000000000000000000_Separator2"/>
          <p:cNvCxnSpPr/>
          <p:nvPr>
            <p:custDataLst>
              <p:tags r:id="rId48"/>
            </p:custDataLst>
          </p:nvPr>
        </p:nvCxnSpPr>
        <p:spPr>
          <a:xfrm>
            <a:off x="3900488" y="4598988"/>
            <a:ext cx="0" cy="223837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OTLSHAPE_TB_00000000000000000000000000000000_Separator3"/>
          <p:cNvCxnSpPr/>
          <p:nvPr>
            <p:custDataLst>
              <p:tags r:id="rId49"/>
            </p:custDataLst>
          </p:nvPr>
        </p:nvCxnSpPr>
        <p:spPr>
          <a:xfrm>
            <a:off x="4378325" y="7908925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OTLSHAPE_TB_00000000000000000000000000000000_Separator4"/>
          <p:cNvCxnSpPr/>
          <p:nvPr>
            <p:custDataLst>
              <p:tags r:id="rId50"/>
            </p:custDataLst>
          </p:nvPr>
        </p:nvCxnSpPr>
        <p:spPr>
          <a:xfrm>
            <a:off x="5194300" y="7939088"/>
            <a:ext cx="0" cy="225425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OTLSHAPE_TB_00000000000000000000000000000000_Separator1"/>
          <p:cNvCxnSpPr/>
          <p:nvPr>
            <p:custDataLst>
              <p:tags r:id="rId51"/>
            </p:custDataLst>
          </p:nvPr>
        </p:nvCxnSpPr>
        <p:spPr>
          <a:xfrm>
            <a:off x="2443163" y="7905750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TLSHAPE_T_fe82a054eb724851a93f6a606432bfac_Shape"/>
          <p:cNvSpPr/>
          <p:nvPr>
            <p:custDataLst>
              <p:tags r:id="rId52"/>
            </p:custDataLst>
          </p:nvPr>
        </p:nvSpPr>
        <p:spPr>
          <a:xfrm>
            <a:off x="8140817" y="2162911"/>
            <a:ext cx="1845396" cy="1264488"/>
          </a:xfrm>
          <a:prstGeom prst="homePlate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On-line </a:t>
            </a:r>
            <a:r>
              <a:rPr lang="mk-MK" sz="1100" b="1" dirty="0">
                <a:solidFill>
                  <a:schemeClr val="tx1"/>
                </a:solidFill>
              </a:rPr>
              <a:t>консултации  на првиот нацрт на НАП4 </a:t>
            </a:r>
            <a:endParaRPr lang="en-US" sz="1100" b="1" dirty="0">
              <a:solidFill>
                <a:schemeClr val="tx1"/>
              </a:solidFill>
            </a:endParaRP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25.05-25.06.2018</a:t>
            </a:r>
            <a:r>
              <a:rPr lang="mk-MK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2" name="OTLSHAPE_TB_00000000000000000000000000000000_ScaleContainer"/>
          <p:cNvSpPr/>
          <p:nvPr>
            <p:custDataLst>
              <p:tags r:id="rId53"/>
            </p:custDataLst>
          </p:nvPr>
        </p:nvSpPr>
        <p:spPr>
          <a:xfrm>
            <a:off x="814328" y="4059474"/>
            <a:ext cx="9026321" cy="42007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0">
                <a:srgbClr val="1F497D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1400" dirty="0"/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55" name="OTLSHAPE_TB_00000000000000000000000000000000_TimescaleInterval1"/>
          <p:cNvSpPr txBox="1"/>
          <p:nvPr>
            <p:custDataLst>
              <p:tags r:id="rId54"/>
            </p:custDataLst>
          </p:nvPr>
        </p:nvSpPr>
        <p:spPr>
          <a:xfrm>
            <a:off x="1314450" y="4221163"/>
            <a:ext cx="1047750" cy="204787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400" spc="-23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		         јуни / јули 			     август</a:t>
            </a:r>
            <a:endParaRPr lang="en-US" sz="1400" spc="-23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59" name="OTLSHAPE_TB_00000000000000000000000000000000_TimescaleInterval3"/>
          <p:cNvSpPr txBox="1"/>
          <p:nvPr>
            <p:custDataLst>
              <p:tags r:id="rId55"/>
            </p:custDataLst>
          </p:nvPr>
        </p:nvSpPr>
        <p:spPr>
          <a:xfrm>
            <a:off x="8931275" y="4214813"/>
            <a:ext cx="250825" cy="212725"/>
          </a:xfrm>
          <a:prstGeom prst="rect">
            <a:avLst/>
          </a:prstGeom>
          <a:noFill/>
        </p:spPr>
        <p:txBody>
          <a:bodyPr wrap="none" lIns="0" tIns="0" rIns="0" bIns="0" anchor="ctr"/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spc="-21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4" name="OTLSHAPE_TB_00000000000000000000000000000000_LeftEndCaps"/>
          <p:cNvSpPr txBox="1"/>
          <p:nvPr>
            <p:custDataLst>
              <p:tags r:id="rId56"/>
            </p:custDataLst>
          </p:nvPr>
        </p:nvSpPr>
        <p:spPr>
          <a:xfrm>
            <a:off x="179388" y="4106863"/>
            <a:ext cx="523875" cy="32226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201</a:t>
            </a:r>
            <a:r>
              <a:rPr lang="mk-MK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8</a:t>
            </a: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5" name="OTLSHAPE_TB_00000000000000000000000000000000_LeftEndCaps"/>
          <p:cNvSpPr txBox="1"/>
          <p:nvPr>
            <p:custDataLst>
              <p:tags r:id="rId57"/>
            </p:custDataLst>
          </p:nvPr>
        </p:nvSpPr>
        <p:spPr>
          <a:xfrm>
            <a:off x="9967913" y="4086225"/>
            <a:ext cx="523875" cy="32385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201</a:t>
            </a:r>
            <a:r>
              <a:rPr lang="mk-MK" b="1" spc="-43" dirty="0">
                <a:solidFill>
                  <a:schemeClr val="accent2"/>
                </a:solidFill>
                <a:latin typeface="Calibri" panose="020F0502020204030204" pitchFamily="34" charset="0"/>
                <a:cs typeface="+mn-cs"/>
              </a:rPr>
              <a:t>8</a:t>
            </a:r>
            <a:endParaRPr lang="en-US" b="1" spc="-43" dirty="0">
              <a:solidFill>
                <a:schemeClr val="accent2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6" name="OTLSHAPE_T_11a5fd20169a4e5aa0bed048dba08ff2_Shape"/>
          <p:cNvSpPr/>
          <p:nvPr>
            <p:custDataLst>
              <p:tags r:id="rId58"/>
            </p:custDataLst>
          </p:nvPr>
        </p:nvSpPr>
        <p:spPr>
          <a:xfrm>
            <a:off x="844701" y="4658019"/>
            <a:ext cx="3380909" cy="808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Подготовка на втор нацрт на НАП4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(разгледување на коментари и меѓусекторска  координација по предлог мерки) 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25.06-02.0</a:t>
            </a:r>
            <a:r>
              <a:rPr lang="mk-MK" sz="1100" b="1" dirty="0">
                <a:solidFill>
                  <a:schemeClr val="tx1"/>
                </a:solidFill>
              </a:rPr>
              <a:t>7</a:t>
            </a:r>
            <a:r>
              <a:rPr lang="en-US" sz="1100" b="1" dirty="0">
                <a:solidFill>
                  <a:schemeClr val="tx1"/>
                </a:solidFill>
              </a:rPr>
              <a:t>.20</a:t>
            </a:r>
            <a:r>
              <a:rPr lang="mk-MK" sz="1100" b="1" dirty="0">
                <a:solidFill>
                  <a:schemeClr val="tx1"/>
                </a:solidFill>
              </a:rPr>
              <a:t>18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7" name="OTLSHAPE_T_23c152327d314e958e11ca251f33fb49_Shape"/>
          <p:cNvSpPr/>
          <p:nvPr>
            <p:custDataLst>
              <p:tags r:id="rId59"/>
            </p:custDataLst>
          </p:nvPr>
        </p:nvSpPr>
        <p:spPr>
          <a:xfrm>
            <a:off x="844701" y="5547959"/>
            <a:ext cx="3411282" cy="813264"/>
          </a:xfrm>
          <a:prstGeom prst="rect">
            <a:avLst/>
          </a:prstGeom>
          <a:solidFill>
            <a:srgbClr val="4BACC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Втор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mk-MK" sz="1100" b="1" dirty="0">
                <a:solidFill>
                  <a:schemeClr val="tx1"/>
                </a:solidFill>
              </a:rPr>
              <a:t>еднодневен јавен настан за финализирање на НАП4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во периодот </a:t>
            </a:r>
            <a:r>
              <a:rPr lang="en-US" sz="1100" b="1" dirty="0">
                <a:solidFill>
                  <a:schemeClr val="tx1"/>
                </a:solidFill>
              </a:rPr>
              <a:t>2-6</a:t>
            </a:r>
            <a:r>
              <a:rPr lang="mk-MK" sz="1100" b="1" dirty="0">
                <a:solidFill>
                  <a:schemeClr val="tx1"/>
                </a:solidFill>
              </a:rPr>
              <a:t>.07.2018</a:t>
            </a:r>
          </a:p>
        </p:txBody>
      </p:sp>
      <p:sp>
        <p:nvSpPr>
          <p:cNvPr id="208" name="OTLSHAPE_T_fe82a054eb724851a93f6a606432bfac_Shape"/>
          <p:cNvSpPr/>
          <p:nvPr>
            <p:custDataLst>
              <p:tags r:id="rId60"/>
            </p:custDataLst>
          </p:nvPr>
        </p:nvSpPr>
        <p:spPr>
          <a:xfrm>
            <a:off x="8237538" y="5205413"/>
            <a:ext cx="1846262" cy="1392237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2"/>
                </a:solidFill>
              </a:rPr>
              <a:t>Спроведување на НАП4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209" name="OTLSHAPE_T_23b42cadd9bc437fb739c68c62737c3a_Shape"/>
          <p:cNvSpPr/>
          <p:nvPr>
            <p:custDataLst>
              <p:tags r:id="rId61"/>
            </p:custDataLst>
          </p:nvPr>
        </p:nvSpPr>
        <p:spPr>
          <a:xfrm>
            <a:off x="3038903" y="6439493"/>
            <a:ext cx="2589600" cy="663915"/>
          </a:xfrm>
          <a:prstGeom prst="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Влегување на НАП 4 во владина процедура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јули</a:t>
            </a:r>
          </a:p>
        </p:txBody>
      </p:sp>
      <p:sp>
        <p:nvSpPr>
          <p:cNvPr id="211" name="OTLSHAPE_T_23b42cadd9bc437fb739c68c62737c3a_Shape"/>
          <p:cNvSpPr/>
          <p:nvPr>
            <p:custDataLst>
              <p:tags r:id="rId62"/>
            </p:custDataLst>
          </p:nvPr>
        </p:nvSpPr>
        <p:spPr>
          <a:xfrm>
            <a:off x="5458075" y="4735674"/>
            <a:ext cx="2589600" cy="1033184"/>
          </a:xfrm>
          <a:prstGeom prst="rect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Утврдување на НАП 4 од страна на ВРМ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Објава на НАП 4 на е-демокртија</a:t>
            </a:r>
          </a:p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k-MK" sz="11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70" name="OTLSHAPE_TB_00000000000000000000000000000000_Separator2"/>
          <p:cNvCxnSpPr/>
          <p:nvPr>
            <p:custDataLst>
              <p:tags r:id="rId63"/>
            </p:custDataLst>
          </p:nvPr>
        </p:nvCxnSpPr>
        <p:spPr>
          <a:xfrm>
            <a:off x="7034213" y="4308475"/>
            <a:ext cx="0" cy="223838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362" name="Rectangle 65"/>
          <p:cNvSpPr>
            <a:spLocks noChangeArrowheads="1"/>
          </p:cNvSpPr>
          <p:nvPr/>
        </p:nvSpPr>
        <p:spPr bwMode="auto">
          <a:xfrm>
            <a:off x="50800" y="0"/>
            <a:ext cx="10642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/>
          <a:p>
            <a:r>
              <a:rPr lang="mk-MK">
                <a:latin typeface="Calibri Light" pitchFamily="34" charset="0"/>
                <a:cs typeface="Times New Roman" pitchFamily="18" charset="0"/>
              </a:rPr>
              <a:t> </a:t>
            </a:r>
            <a:endParaRPr lang="en-US" sz="2300">
              <a:latin typeface="Times New Roman" pitchFamily="18" charset="0"/>
              <a:cs typeface="Times New Roman" pitchFamily="18" charset="0"/>
            </a:endParaRPr>
          </a:p>
          <a:p>
            <a:r>
              <a:rPr lang="mk-MK" sz="2000" b="1">
                <a:solidFill>
                  <a:schemeClr val="bg2"/>
                </a:solidFill>
                <a:latin typeface="Calibri Light" pitchFamily="34" charset="0"/>
                <a:cs typeface="Times New Roman" pitchFamily="18" charset="0"/>
              </a:rPr>
              <a:t>ВРЕМЕНСКА РАМКА ЗА ПОДГОТОВКА  НА НАП4 </a:t>
            </a:r>
            <a:endParaRPr lang="en-US" sz="2000" b="1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2"/>
          <p:cNvGraphicFramePr>
            <a:graphicFrameLocks/>
          </p:cNvGraphicFramePr>
          <p:nvPr/>
        </p:nvGraphicFramePr>
        <p:xfrm>
          <a:off x="479616" y="2132856"/>
          <a:ext cx="95178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221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9222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9223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9225" name="Title 1"/>
          <p:cNvSpPr>
            <a:spLocks noGrp="1"/>
          </p:cNvSpPr>
          <p:nvPr>
            <p:ph type="title"/>
          </p:nvPr>
        </p:nvSpPr>
        <p:spPr>
          <a:xfrm>
            <a:off x="479425" y="444500"/>
            <a:ext cx="9801225" cy="704850"/>
          </a:xfrm>
        </p:spPr>
        <p:txBody>
          <a:bodyPr/>
          <a:lstStyle/>
          <a:p>
            <a:pPr algn="just"/>
            <a:r>
              <a:rPr lang="ru-RU" sz="2300" dirty="0" smtClean="0">
                <a:solidFill>
                  <a:schemeClr val="accent2"/>
                </a:solidFill>
              </a:rPr>
              <a:t>Прашалник за проценка на потребите за подготовка на новиот </a:t>
            </a:r>
            <a:br>
              <a:rPr lang="ru-RU" sz="2300" dirty="0" smtClean="0">
                <a:solidFill>
                  <a:schemeClr val="accent2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НАП 4 2018-2020</a:t>
            </a:r>
            <a:endParaRPr lang="en-US" sz="2300" dirty="0" smtClean="0">
              <a:solidFill>
                <a:schemeClr val="tx1"/>
              </a:solidFill>
            </a:endParaRPr>
          </a:p>
        </p:txBody>
      </p:sp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84213" y="1903413"/>
            <a:ext cx="9021762" cy="3748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mk-MK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ја испита запознаеноста на граѓанските организации со глобалната иницијатива Отворено владино партнерство, </a:t>
            </a:r>
          </a:p>
          <a:p>
            <a:pPr marL="285750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mk-MK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го утврди  интересот за учество во процесот на подготовка на новиот акциски план за ОВП 2018-2020,</a:t>
            </a:r>
          </a:p>
          <a:p>
            <a:pPr marL="285750" indent="-285750" algn="just" defTabSz="1043056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mk-MK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 собере првични препораки за процесот на консултација како и предлози за мерки кои потенцијално можат да се вклучат во акцискиот план. </a:t>
            </a: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2"/>
          <p:cNvGraphicFramePr>
            <a:graphicFrameLocks/>
          </p:cNvGraphicFramePr>
          <p:nvPr/>
        </p:nvGraphicFramePr>
        <p:xfrm>
          <a:off x="479616" y="2132856"/>
          <a:ext cx="95178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245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10247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10249" name="Title 1"/>
          <p:cNvSpPr>
            <a:spLocks noGrp="1"/>
          </p:cNvSpPr>
          <p:nvPr>
            <p:ph type="title"/>
          </p:nvPr>
        </p:nvSpPr>
        <p:spPr>
          <a:xfrm>
            <a:off x="266700" y="274638"/>
            <a:ext cx="8229600" cy="633412"/>
          </a:xfrm>
        </p:spPr>
        <p:txBody>
          <a:bodyPr/>
          <a:lstStyle/>
          <a:p>
            <a:r>
              <a:rPr lang="ru-RU" sz="2500" dirty="0" smtClean="0">
                <a:solidFill>
                  <a:schemeClr val="accent2"/>
                </a:solidFill>
              </a:rPr>
              <a:t>Дали сте запознаени со глобалната иницијатива Отвoрено владино партнерство (ОВП)? </a:t>
            </a:r>
            <a:endParaRPr lang="en-US" sz="2500" dirty="0" smtClean="0">
              <a:solidFill>
                <a:schemeClr val="accent2"/>
              </a:solidFill>
            </a:endParaRPr>
          </a:p>
        </p:txBody>
      </p:sp>
      <p:pic>
        <p:nvPicPr>
          <p:cNvPr id="1025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0"/>
            <a:ext cx="914400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1" descr="D:\Local Disk C\Desktop\Zapoznaenost so OVP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254250"/>
            <a:ext cx="84963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1269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11270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1127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45750" cy="633412"/>
          </a:xfrm>
        </p:spPr>
        <p:txBody>
          <a:bodyPr/>
          <a:lstStyle/>
          <a:p>
            <a:r>
              <a:rPr lang="ru-RU" sz="2500" smtClean="0">
                <a:solidFill>
                  <a:schemeClr val="accent2"/>
                </a:solidFill>
              </a:rPr>
              <a:t/>
            </a:r>
            <a:br>
              <a:rPr lang="ru-RU" sz="2500" smtClean="0">
                <a:solidFill>
                  <a:schemeClr val="accent2"/>
                </a:solidFill>
              </a:rPr>
            </a:br>
            <a:r>
              <a:rPr lang="ru-RU" sz="2500" smtClean="0">
                <a:solidFill>
                  <a:schemeClr val="accent2"/>
                </a:solidFill>
              </a:rPr>
              <a:t>Најзначајни ОБЛАСТИ? </a:t>
            </a:r>
            <a:endParaRPr lang="en-US" sz="2500" smtClean="0">
              <a:solidFill>
                <a:schemeClr val="accent2"/>
              </a:solidFill>
            </a:endParaRP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 descr="Prioritetni tem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51562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452438" y="2519363"/>
            <a:ext cx="4572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mk-MK" altLang="en-US" b="1">
                <a:latin typeface="Calibri" pitchFamily="34" charset="0"/>
                <a:ea typeface="Calibri" pitchFamily="34" charset="0"/>
                <a:cs typeface="Times New Roman" pitchFamily="18" charset="0"/>
              </a:rPr>
              <a:t>1. Партиципативно креирање на политики</a:t>
            </a:r>
            <a:endParaRPr lang="en-US" altLang="en-US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mk-MK" altLang="en-US" b="1">
                <a:latin typeface="Calibri" pitchFamily="34" charset="0"/>
                <a:ea typeface="Calibri" pitchFamily="34" charset="0"/>
                <a:cs typeface="Times New Roman" pitchFamily="18" charset="0"/>
              </a:rPr>
              <a:t>2. Отворени податоци</a:t>
            </a:r>
            <a:endParaRPr lang="en-US" altLang="en-US" b="1"/>
          </a:p>
          <a:p>
            <a:pPr eaLnBrk="0" hangingPunct="0"/>
            <a:r>
              <a:rPr lang="mk-MK" altLang="en-US" b="1">
                <a:latin typeface="Calibri" pitchFamily="34" charset="0"/>
                <a:cs typeface="Calibri" pitchFamily="34" charset="0"/>
              </a:rPr>
              <a:t>3. Слобода на информации</a:t>
            </a:r>
            <a:endParaRPr lang="en-US" altLang="en-US" b="1"/>
          </a:p>
          <a:p>
            <a:pPr eaLnBrk="0" hangingPunct="0"/>
            <a:r>
              <a:rPr lang="mk-MK" altLang="en-US" b="1">
                <a:latin typeface="Calibri" pitchFamily="34" charset="0"/>
                <a:cs typeface="Calibri" pitchFamily="34" charset="0"/>
              </a:rPr>
              <a:t>4. Спречување на корупција</a:t>
            </a:r>
            <a:endParaRPr lang="en-US" altLang="en-US" b="1"/>
          </a:p>
          <a:p>
            <a:pPr eaLnBrk="0" hangingPunct="0"/>
            <a:r>
              <a:rPr lang="mk-MK" altLang="en-US" b="1">
                <a:latin typeface="Calibri" pitchFamily="34" charset="0"/>
                <a:cs typeface="Calibri" pitchFamily="34" charset="0"/>
              </a:rPr>
              <a:t>5. Фискална транспарентност</a:t>
            </a:r>
            <a:endParaRPr lang="en-US" altLang="en-US" b="1"/>
          </a:p>
          <a:p>
            <a:pPr eaLnBrk="0" hangingPunct="0"/>
            <a:r>
              <a:rPr lang="mk-MK" altLang="en-US" b="1">
                <a:latin typeface="Calibri" pitchFamily="34" charset="0"/>
                <a:cs typeface="Calibri" pitchFamily="34" charset="0"/>
              </a:rPr>
              <a:t>6. Отвореност на локално ниво</a:t>
            </a:r>
            <a:endParaRPr lang="en-US" altLang="en-US" b="1"/>
          </a:p>
          <a:p>
            <a:pPr eaLnBrk="0" hangingPunct="0"/>
            <a:r>
              <a:rPr lang="mk-MK" altLang="en-US" b="1">
                <a:latin typeface="Calibri" pitchFamily="34" charset="0"/>
                <a:cs typeface="Calibri" pitchFamily="34" charset="0"/>
              </a:rPr>
              <a:t>7. Јавни услуги</a:t>
            </a:r>
            <a:endParaRPr lang="en-US" altLang="en-US" b="1"/>
          </a:p>
          <a:p>
            <a:pPr eaLnBrk="0" hangingPunct="0"/>
            <a:r>
              <a:rPr lang="mk-MK" altLang="en-US" b="1">
                <a:latin typeface="Calibri" pitchFamily="34" charset="0"/>
                <a:cs typeface="Calibri" pitchFamily="34" charset="0"/>
              </a:rPr>
              <a:t>8. Климатски промени</a:t>
            </a:r>
            <a:endParaRPr lang="en-US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2"/>
          <p:cNvGraphicFramePr>
            <a:graphicFrameLocks/>
          </p:cNvGraphicFramePr>
          <p:nvPr/>
        </p:nvGraphicFramePr>
        <p:xfrm>
          <a:off x="479616" y="2132856"/>
          <a:ext cx="951782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292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7950" y="-22225"/>
            <a:ext cx="10277475" cy="11223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Тематски состаноци </a:t>
            </a:r>
            <a:r>
              <a:rPr lang="ru-RU" sz="2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за прибирање на предлог мерки и активности кои потенцијално можат да се вклучат во НАП4 Март /Април 2018 година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7200" y="1555750"/>
          <a:ext cx="9731375" cy="541496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688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solidFill>
                            <a:schemeClr val="tx2"/>
                          </a:solidFill>
                          <a:effectLst/>
                        </a:rPr>
                        <a:t>Настан 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solidFill>
                            <a:schemeClr val="tx2"/>
                          </a:solidFill>
                          <a:effectLst/>
                        </a:rPr>
                        <a:t>Опис на настанот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0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mk-MK" sz="1200" b="1" dirty="0" smtClean="0"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 smtClean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Тематски </a:t>
                      </a: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состанок 1: 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4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Транспарентност, отчетност и проактивност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mk-MK" sz="1200" b="1" dirty="0" smtClean="0"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 smtClean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Овој </a:t>
                      </a: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тематски состанок ќе биде посветен на темата за транспарентност и </a:t>
                      </a:r>
                      <a:r>
                        <a:rPr lang="mk-MK" sz="1200" b="1" dirty="0" err="1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отчетност</a:t>
                      </a: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 и има за цел да идентификува заложби и мерки кои ќе промовираат поголема вклученост на граѓаните во креирањето политики, систематско </a:t>
                      </a:r>
                      <a:r>
                        <a:rPr lang="mk-MK" sz="1200" b="1" dirty="0" err="1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мониторирање</a:t>
                      </a: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 и </a:t>
                      </a:r>
                      <a:r>
                        <a:rPr lang="mk-MK" sz="1200" b="1" dirty="0" err="1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евалуација</a:t>
                      </a: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 на владините политики, </a:t>
                      </a:r>
                      <a:r>
                        <a:rPr lang="mk-MK" sz="1200" b="1" dirty="0" err="1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проактивност</a:t>
                      </a: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,  слобода и пристап до информации,  отворени податоци и транспарентноста на институциите, заштита на лични податоци.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4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 smtClean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Тематски </a:t>
                      </a: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состанок 2: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400" b="1" kern="1200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  <a:ea typeface="+mn-ea"/>
                          <a:cs typeface="+mn-cs"/>
                        </a:rPr>
                        <a:t>Спречување на корупција и промовирање на добро владеење</a:t>
                      </a:r>
                      <a:endParaRPr lang="en-US" sz="1400" b="1" kern="1200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 marL="64705" marR="6470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Овој тематски состанок ќе биде посветен на темата за спречување на корупција и промовирање на добро владеење. На овој состанок ќе се дискутираат и идентификуваат заложби и мерки кои ќе промовираат спречување на корупција,  градење на системи на интегритет, управување со конфликти на интереси 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2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 Тематски состанок 3: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algn="l" defTabSz="1043056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400" b="1" kern="1200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  <a:ea typeface="+mn-ea"/>
                          <a:cs typeface="+mn-cs"/>
                        </a:rPr>
                        <a:t>Ефективни јавни услуги и добро владеење на локално ниво</a:t>
                      </a:r>
                      <a:endParaRPr lang="en-US" sz="1400" b="1" kern="1200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+mn-ea"/>
                        <a:cs typeface="+mn-cs"/>
                      </a:endParaRPr>
                    </a:p>
                  </a:txBody>
                  <a:tcPr marL="64705" marR="6470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Овој тематски состанок ќе биде посветен на идентификување на заложби и мерки за испорака на јавни услуги – мерки кои можат да го подобрат квалитетот на образованието, здравството, социјалната состојба како и владеење на локално ниво. Други теми кои ќе се дискутираат на овој состанок се родова еднаквост, заштита на животната средина</a:t>
                      </a:r>
                      <a:r>
                        <a:rPr lang="en-US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/</a:t>
                      </a:r>
                      <a:r>
                        <a:rPr lang="en-US" sz="1200" b="1" dirty="0" err="1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aерозагадување</a:t>
                      </a: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, енергетска ефикасност итн.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3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Тематски состанок 4: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algn="l" defTabSz="1043056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400" b="1" kern="1200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  <a:ea typeface="+mn-ea"/>
                          <a:cs typeface="+mn-cs"/>
                        </a:rPr>
                        <a:t>Демократски медиумски амбиент и медиумски слободи</a:t>
                      </a:r>
                      <a:endParaRPr lang="en-US" sz="1400" b="1" kern="1200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 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mk-MK" sz="1200" b="1" dirty="0">
                          <a:solidFill>
                            <a:schemeClr val="tx2"/>
                          </a:solidFill>
                          <a:effectLst/>
                          <a:latin typeface="Corbel" pitchFamily="34" charset="0"/>
                        </a:rPr>
                        <a:t>Овој тематски состанок ќе биде посветен на идентификување на заложби и мерки во однос на демократизација на медиумскиот простор, унапредување на независноста и професионалноста на медиумите, слободата на изразувањето и говорот, правата и безбедноста на новинарите.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orbel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316" name="Content Placeholder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3317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pic>
        <p:nvPicPr>
          <p:cNvPr id="13318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20"/>
          <p:cNvSpPr>
            <a:spLocks noChangeArrowheads="1"/>
          </p:cNvSpPr>
          <p:nvPr/>
        </p:nvSpPr>
        <p:spPr bwMode="auto">
          <a:xfrm>
            <a:off x="1554163" y="6970713"/>
            <a:ext cx="541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#OpenGovWeek </a:t>
            </a: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87337"/>
          </a:xfrm>
        </p:spPr>
        <p:txBody>
          <a:bodyPr/>
          <a:lstStyle/>
          <a:p>
            <a:r>
              <a:rPr lang="ru-RU" sz="2500" smtClean="0">
                <a:solidFill>
                  <a:schemeClr val="bg2"/>
                </a:solidFill>
              </a:rPr>
              <a:t>ПРИСТИГНАТИ ЗАЛОЖБИ ДО МИОА</a:t>
            </a:r>
            <a:endParaRPr lang="en-US" sz="2500" smtClean="0">
              <a:solidFill>
                <a:schemeClr val="bg2"/>
              </a:solidFill>
            </a:endParaRPr>
          </a:p>
        </p:txBody>
      </p:sp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331321065"/>
              </p:ext>
            </p:extLst>
          </p:nvPr>
        </p:nvGraphicFramePr>
        <p:xfrm>
          <a:off x="395535" y="1772815"/>
          <a:ext cx="10067813" cy="46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itle 1"/>
          <p:cNvSpPr txBox="1">
            <a:spLocks/>
          </p:cNvSpPr>
          <p:nvPr/>
        </p:nvSpPr>
        <p:spPr bwMode="auto">
          <a:xfrm>
            <a:off x="457200" y="908050"/>
            <a:ext cx="82296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just"/>
            <a:endParaRPr lang="mk-MK" sz="2000"/>
          </a:p>
        </p:txBody>
      </p:sp>
      <p:grpSp>
        <p:nvGrpSpPr>
          <p:cNvPr id="14340" name="Group 12"/>
          <p:cNvGrpSpPr>
            <a:grpSpLocks/>
          </p:cNvGrpSpPr>
          <p:nvPr/>
        </p:nvGrpSpPr>
        <p:grpSpPr bwMode="auto">
          <a:xfrm>
            <a:off x="3544888" y="3297238"/>
            <a:ext cx="2054225" cy="263525"/>
            <a:chOff x="2166863" y="835820"/>
            <a:chExt cx="2055390" cy="265039"/>
          </a:xfrm>
        </p:grpSpPr>
        <p:sp>
          <p:nvSpPr>
            <p:cNvPr id="14" name="Rectangle 13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166863" y="835820"/>
              <a:ext cx="2055390" cy="265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9050" rIns="0" bIns="190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14342" name="Title 1"/>
          <p:cNvSpPr>
            <a:spLocks noGrp="1"/>
          </p:cNvSpPr>
          <p:nvPr>
            <p:ph type="title"/>
          </p:nvPr>
        </p:nvSpPr>
        <p:spPr>
          <a:xfrm>
            <a:off x="149225" y="333376"/>
            <a:ext cx="8229600" cy="287337"/>
          </a:xfrm>
        </p:spPr>
        <p:txBody>
          <a:bodyPr/>
          <a:lstStyle/>
          <a:p>
            <a:r>
              <a:rPr lang="ru-RU" sz="2500" dirty="0" smtClean="0"/>
              <a:t>ПРИСТИГНАТИ ЗАЛОЖБИ ДО МИОА</a:t>
            </a:r>
            <a:endParaRPr lang="en-US" sz="2500" dirty="0" smtClean="0"/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237204057"/>
              </p:ext>
            </p:extLst>
          </p:nvPr>
        </p:nvGraphicFramePr>
        <p:xfrm>
          <a:off x="-148912" y="908050"/>
          <a:ext cx="10644192" cy="6452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345" name="Content Placeholder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5938838"/>
            <a:ext cx="18002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nRydWUsIlZlcnNpb24iOnsiJGlkIjoiMiIsIlZlcnNpb24iOiIzLjAuMSIsIk9yaWdpbmFsQXNzZW1ibHlWZXJzaW9uIjoiMS4wMC4wMC4wMCIsIkVkaXRpb24iOiJQbHVzIiwiSXNQbHVzRWRpdGlvbiI6dHJ1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zMSwiRyI6NzMsIkIiOjEyNX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MzQsIkciOjIyLCJCIjozMH19LCJBcHBlbmRZZWFyT25ZZWFyQ2hhbmdlIjp0cnVlLCJFbGFwc2VkVGltZUZvcm1hdCI6MiwiVG9kYXlNYXJrZXJQb3NpdGlvbiI6MiwiUXVpY2tQb3NpdGlvbiI6MywiQWJzb2x1dGVQb3NpdGlvbiI6MTk5Ljg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A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mYWxzZSwiSXNJdGFsaWMiOmZhbHNlLCJJc1VuZGVybGluZWQiOmZhbHNlLCJQYXJlbnRTdHlsZSI6bnVsbH0sIkF1dG9TaXplIjowLCJGb3JlZ3JvdW5kIjp7IiRpZCI6IjEwOSIsIkNvbG9yIjp7IiRpZCI6IjExMCIsIkEiOjI1NSwiUiI6MCwiRyI6MCwiQiI6MH19LCJNYXhXaWR0aCI6MjA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IsIkZvbnROYW1lIjoiQ2FsaWJyaSIsIklzQm9sZCI6ZmFsc2UsIklzSXRhbGljIjpmYWxzZSwiSXNVbmRlcmxpbmVkIjpmYWxzZSwiUGFyZW50U3R5bGUiOm51bGx9LCJBdXRvU2l6ZSI6MCwiRm9yZWdyb3VuZCI6eyIkaWQiOiIxMTYiLCJDb2xvciI6eyIkaWQiOiIxMTciLCJBIjoyNTUsIlIiOjI1NSwiRyI6MjU1LCJCIjoyNTV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i0wMS0wNVQwMDowMDowMFoiLCJFbmREYXRlIjoiMjAxNi0xMi0yMFQyMzo1OTo1OS45OTlaIiwiRm9ybWF0IjoiTU1NIiwiVHlwZSI6MiwiQXV0b0RhdGVSYW5nZSI6dHJ1ZSwiV29ya2luZ0RheXMiOjMxLCJUb2RheU1hcmtlclRleHQiOiJUb2RheSIsIkF1dG9TY2FsZVR5cGUiOnRydWV9LCJNaWxlc3RvbmVzIjpbeyIkaWQiOiIxMjMiLCJEYXRlIjoiMjAxNi0wM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E1NSwiRyI6MTg3LCJCIjo4OX19LCJMaW5lV2VpZ2h0IjoxLjAsIkxpbmVUeXBlIjowLCJQYXJlbnRTdHlsZSI6eyIkcmVmIjoiNTUifX0sIklzQmVsb3dUaW1lYmFuZCI6ZmFsc2UsIkhpZGVEYXRlIjpmYWxzZSwiU2hhcGVTaXplIjoxLCJTcGFjaW5nIjowLjAsIlBhZGRpbmciOnsiJGlkIjoiMTI4IiwiVG9wIjowLCJMZWZ0IjowLCJSaWdodCI6MCwiQm90dG9tIjowfSwiU2hhcGVTdHlsZSI6eyIkaWQiOiIxMjkiLCJNYXJnaW4iOnsiJHJlZiI6IjYwIn0sIlBhZGRpbmciOnsiJHJlZiI6IjYxIn0sIkJhY2tncm91bmQiOnsiJGlkIjoiMTMwIiwiQ29sb3IiOnsiJGlkIjoiMTMxIiwiQSI6MjU1LCJSIjoxNTUsIkciOjE4NywiQiI6ODl9fSwiSXNWaXNpYmxlIjp0cnVlLCJXaWR0aCI6MTMuMCwiSGVpZ2h0IjoxMy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ZmFsc2UsIklzSXRhbGljIjpmYWxzZSwiSXNVbmRlcmxpbmVkIjpmYWxzZSwiUGFyZW50U3R5bGUiOnsiJHJlZiI6IjY2In19LCJBdXRvU2l6ZSI6MCwiRm9yZWdyb3VuZCI6eyIkcmVmIjoiNjcifSwiTWF4V2lkdGgiOjU1LjM3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1IiwiTGluZUNvbG9yIjpudWxsLCJMaW5lV2VpZ2h0IjowLjAsIkxpbmVUeXBlIjowLCJQYXJlbnRTdHlsZSI6bnVsbH0sIlBhcmVudFN0eWxlIjp7IiRyZWYiOiI2NSJ9fSwiRGF0ZVN0eWxlIjp7IiRpZCI6IjEzNiIsIkZvbnRTZXR0aW5ncyI6eyIkaWQiOiIxMz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JGlkIjoiMTM5IiwiUmF0aW8iOjAuMCwiSXNDdXN0b20iOmZhbHNlfSwiSWQiOiI2YWUzMWM5OS1mNjg2LTRhYWUtODQwZC1lMTEwNTY2ZWE2M2QiLCJJbXBvcnRJZCI6bnVsbCwiVGl0bGUiOiJNaWxlc3RvbmUgMSIsIk5vdGUiOm51bGwsIkh5cGVybGluayI6bnVsbCwiSXNDaGFuZ2VkIjpmYWxzZSwiSXNOZXciOnRydWV9LHsiJGlkIjoiMTQwIiwiRGF0ZSI6IjIwMTYtMDMtMDdUMjM6NTk6NTkuOTk5WiIsIlN0eWxlIjp7IiRpZCI6IjE0MSIsIlNoYXBlIjoyLCJDb25uZWN0b3JNYXJnaW4iOnsiJHJlZiI6IjU0In0sIkNvbm5lY3RvclN0eWxlIjp7IiRpZCI6IjE0MiIsIkxpbmVDb2xvciI6eyIkaWQiOiIxNDMiLCIkdHlwZSI6Ik5MUkUuQ29tbW9uLkRvbS5Tb2xpZENvbG9yQnJ1c2gsIE5MUkUuQ29tbW9uIiwiQ29sb3IiOnsiJGlkIjoiMTQ0IiwiQSI6MjU1LCJSIjoyMDAsIkciOjgwLCJCIjo4MH19LCJMaW5lV2VpZ2h0IjoxLjAsIkxpbmVUeXBlIjowLCJQYXJlbnRTdHlsZSI6eyIkcmVmIjoiNTUifX0sIklzQmVsb3dUaW1lYmFuZCI6ZmFsc2UsIkhpZGVEYXRlIjpmYWxzZSwiU2hhcGVTaXplIjoxLCJTcGFjaW5nIjowLjAsIlBhZGRpbmciOnsiJGlkIjoiMTQ1IiwiVG9wIjowLCJMZWZ0IjowLCJSaWdodCI6MCwiQm90dG9tIjowfSwiU2hhcGVTdHlsZSI6eyIkaWQiOiIxNDYiLCJNYXJnaW4iOnsiJHJlZiI6IjYwIn0sIlBhZGRpbmciOnsiJHJlZiI6IjYxIn0sIkJhY2tncm91bmQiOnsiJGlkIjoiMTQ3IiwiQ29sb3IiOnsiJGlkIjoiMTQ4IiwiQSI6MjU1LCJSIjoxOTIsIkciOjgwLCJCIjo3N319LCJJc1Zpc2libGUiOnRydWUsIldpZHRoIjoxMy4wLCJIZWlnaHQiOjEzLjAsIkJvcmRlclN0eWxlIjp7IiRpZCI6IjE0OSIsIkxpbmVDb2xvciI6eyIkcmVmIjoiNjMifSwiTGluZVdlaWdodCI6MC4wLCJMaW5lVHlwZSI6MCwiUGFyZW50U3R5bGUiOnsiJHJlZiI6IjYyIn19LCJQYXJlbnRTdHlsZSI6eyIkcmVmIjoiNTkifX0sIlRpdGxlU3R5bGUiOnsiJGlkIjoiMTUwIiwiRm9udFNldHRpbmdzIjp7IiRpZCI6IjE1MSIsIkZvbnRTaXplIjoxMSwiRm9udE5hbWUiOiJDYWxpYnJpIiwiSXNCb2xkIjpmYWxzZSwiSXNJdGFsaWMiOmZhbHNlLCJJc1VuZGVybGluZWQiOmZhbHNlLCJQYXJlbnRTdHlsZSI6eyIkcmVmIjoiNjYifX0sIkF1dG9TaXplIjowLCJGb3JlZ3JvdW5kIjp7IiRyZWYiOiI2NyJ9LCJNYXhXaWR0aCI6NTUuMzc1MDM4MTQ2OTcyNjU2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IiLCJMaW5lQ29sb3IiOm51bGwsIkxpbmVXZWlnaHQiOjAuMCwiTGluZVR5cGUiOjAsIlBhcmVudFN0eWxlIjpudWxsfSwiUGFyZW50U3R5bGUiOnsiJHJlZiI6IjY1In19LCJEYXRlU3R5bGUiOnsiJGlkIjoiMTUzIiwiRm9udFNldHRpbmdzIjp7IiRpZCI6IjE1N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NSIsIkxpbmVDb2xvciI6bnVsbCwiTGluZVdlaWdodCI6MC4wLCJMaW5lVHlwZSI6MCwiUGFyZW50U3R5bGUiOm51bGx9LCJQYXJlbnRTdHlsZSI6eyIkcmVmIjoiNzIifX0sIkRhdGVGb3JtYXQiOnsiJHJlZiI6Ijc5In0sIklzVmlzaWJsZSI6dHJ1ZSwiUGFyZW50U3R5bGUiOnsiJHJlZiI6IjUzIn19LCJQb3NpdGlvbiI6eyIkaWQiOiIxNTYiLCJSYXRpbyI6MC4xNzg3MjI1MjI4NzY4ODA3OSwiSXNDdXN0b20iOnRydWV9LCJJZCI6IjliMzlmZWZhLWQ4MjItNDQxZi1hYWVjLTI0OTgwMzNkOGJkMSIsIkltcG9ydElkIjpudWxsLCJUaXRsZSI6Ik1pbGVzdG9uZSAyIiwiTm90ZSI6bnVsbCwiSHlwZXJsaW5rIjpudWxsLCJJc0NoYW5nZWQiOmZhbHNlLCJJc05ldyI6dHJ1ZX0seyIkaWQiOiIxNTciLCJEYXRlIjoiMjAxNi0wMy0xNFQyMzo1OTo1OS45OTlaIiwiU3R5bGUiOnsiJGlkIjoiMTU4IiwiU2hhcGUiOjIsIkNvbm5lY3Rvck1hcmdpbiI6eyIkcmVmIjoiNTQifSwiQ29ubmVjdG9yU3R5bGUiOnsiJGlkIjoiMTU5IiwiTGluZUNvbG9yIjp7IiRpZCI6IjE2MCIsIiR0eXBlIjoiTkxSRS5Db21tb24uRG9tLlNvbGlkQ29sb3JCcnVzaCwgTkxSRS5Db21tb24iLCJDb2xvciI6eyIkaWQiOiIxNjEiLCJBIjoyNTUsIlIiOjIwMCwiRyI6ODAsIkIiOjgwfX0sIkxpbmVXZWlnaHQiOjEuMCwiTGluZVR5cGUiOjAsIlBhcmVudFN0eWxlIjp7IiRyZWYiOiI1NSJ9fSwiSXNCZWxvd1RpbWViYW5kIjpmYWxzZSwiSGlkZURhdGUiOmZhbHNlLCJTaGFwZVNpemUiOjEsIlNwYWNpbmciOjAuMCwiUGFkZGluZyI6eyIkaWQiOiIxNjIiLCJUb3AiOjAsIkxlZnQiOjAsIlJpZ2h0IjowLCJCb3R0b20iOjB9LCJTaGFwZVN0eWxlIjp7IiRpZCI6IjE2MyIsIk1hcmdpbiI6eyIkcmVmIjoiNjAifSwiUGFkZGluZyI6eyIkcmVmIjoiNjEifSwiQmFja2dyb3VuZCI6eyIkaWQiOiIxNjQiLCJDb2xvciI6eyIkaWQiOiIxNjUiLCJBIjoyNTUsIlIiOjE5MiwiRyI6ODAsIkIiOjc3fX0sIklzVmlzaWJsZSI6dHJ1ZSwiV2lkdGgiOjEzLjAsIkhlaWdodCI6MTMuMCwiQm9yZGVyU3R5bGUiOnsiJGlkIjoiMTY2IiwiTGluZUNvbG9yIjp7IiRyZWYiOiI2MyJ9LCJMaW5lV2VpZ2h0IjowLjAsIkxpbmVUeXBlIjowLCJQYXJlbnRTdHlsZSI6eyIkcmVmIjoiNjIifX0sIlBhcmVudFN0eWxlIjp7IiRyZWYiOiI1OSJ9fSwiVGl0bGVTdHlsZSI6eyIkaWQiOiIxNjciLCJGb250U2V0dGluZ3MiOnsiJGlkIjoiMTY4IiwiRm9udFNpemUiOjExLCJGb250TmFtZSI6IkNhbGlicmkiLCJJc0JvbGQiOmZhbHNlLCJJc0l0YWxpYyI6ZmFsc2UsIklzVW5kZXJsaW5lZCI6ZmFsc2UsIlBhcmVudFN0eWxlIjp7IiRyZWYiOiI2NiJ9fSwiQXV0b1NpemUiOjAsIkZvcmVncm91bmQiOnsiJHJlZiI6IjY3In0sIk1heFdpZHRoIjo1NS4zNz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OSIsIkxpbmVDb2xvciI6bnVsbCwiTGluZVdlaWdodCI6MC4wLCJMaW5lVHlwZSI6MCwiUGFyZW50U3R5bGUiOm51bGx9LCJQYXJlbnRTdHlsZSI6eyIkcmVmIjoiNjUifX0sIkRhdGVTdHlsZSI6eyIkaWQiOiIxNzAiLCJGb250U2V0dGluZ3MiOnsiJGlkIjoiMTc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yIiwiTGluZUNvbG9yIjpudWxsLCJMaW5lV2VpZ2h0IjowLjAsIkxpbmVUeXBlIjowLCJQYXJlbnRTdHlsZSI6bnVsbH0sIlBhcmVudFN0eWxlIjp7IiRyZWYiOiI3MiJ9fSwiRGF0ZUZvcm1hdCI6eyIkcmVmIjoiNzkifSwiSXNWaXNpYmxlIjp0cnVlLCJQYXJlbnRTdHlsZSI6eyIkcmVmIjoiNTMifX0sIlBvc2l0aW9uIjp7IiRpZCI6IjE3MyIsIlJhdGlvIjowLjEwOTE2NzExMzEyNzUzMTgzLCJJc0N1c3RvbSI6dHJ1ZX0sIklkIjoiMDQwNzJiNDMtNmI0MC00OGMwLTlkNDktMjY2NTQ5NWM1ZGI0IiwiSW1wb3J0SWQiOm51bGwsIlRpdGxlIjoiTWlsZXN0b25lIDMiLCJOb3RlIjpudWxsLCJIeXBlcmxpbmsiOm51bGwsIklzQ2hhbmdlZCI6ZmFsc2UsIklzTmV3Ijp0cnVlfSx7IiRpZCI6IjE3NCIsIkRhdGUiOiIyMDE2LTA2LTI5VDIzOjU5OjU5Ljk5OVoiLCJTdHlsZSI6eyIkaWQiOiIxNzUiLCJTaGFwZSI6MSwiQ29ubmVjdG9yTWFyZ2luIjp7IiRyZWYiOiI1NCJ9LCJDb25uZWN0b3JTdHlsZSI6eyIkaWQiOiIxNzYiLCJMaW5lQ29sb3IiOnsiJHJlZiI6IjU2In0sIkxpbmVXZWlnaHQiOjEuMCwiTGluZVR5cGUiOjAsIlBhcmVudFN0eWxlIjp7IiRyZWYiOiI1NSJ9fSwiSXNCZWxvd1RpbWViYW5kIjpmYWxzZSwiSGlkZURhdGUiOmZhbHNlLCJTaGFwZVNpemUiOjEsIlNwYWNpbmciOjAuMCwiUGFkZGluZyI6eyIkaWQiOiIxNzciLCJUb3AiOjAsIkxlZnQiOjAsIlJpZ2h0IjowLCJCb3R0b20iOjB9LCJTaGFwZVN0eWxlIjp7IiRpZCI6IjE3OCIsIk1hcmdpbiI6eyIkcmVmIjoiNjAifSwiUGFkZGluZyI6eyIkcmVmIjoiNjEifSwiQmFja2dyb3VuZCI6eyIkaWQiOiIxNzkiLCJDb2xvciI6eyIkaWQiOiIxODAiLCJBIjoyNTUsIlIiOjc5LCJHIjoxMjksIkIiOjE4OX19LCJJc1Zpc2libGUiOnRydWUsIldpZHRoIjoxOC4wLCJIZWlnaHQiOjIwLjAsIkJvcmRlclN0eWxlIjp7IiRpZCI6IjE4MSIsIkxpbmVDb2xvciI6eyIkcmVmIjoiNjMifSwiTGluZVdlaWdodCI6MC4wLCJMaW5lVHlwZSI6MCwiUGFyZW50U3R5bGUiOnsiJHJlZiI6IjYyIn19LCJQYXJlbnRTdHlsZSI6eyIkcmVmIjoiNTkifX0sIlRpdGxlU3R5bGUiOnsiJGlkIjoiMTgyIiwiRm9udFNldHRpbmdzIjp7IiRpZCI6IjE4MyIsIkZvbnRTaXplIjoxMSwiRm9udE5hbWUiOiJDYWxpYnJpIiwiSXNCb2xkIjpmYWxzZSwiSXNJdGFsaWMiOmZhbHNlLCJJc1VuZGVybGluZWQiOmZhbHNlLCJQYXJlbnRTdHlsZSI6eyIkcmVmIjoiNjYifX0sIkF1dG9TaXplIjowLCJGb3JlZ3JvdW5kIjp7IiRyZWYiOiI2NyJ9LCJNYXhXaWR0aCI6NTUuMzc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QiLCJMaW5lQ29sb3IiOm51bGwsIkxpbmVXZWlnaHQiOjAuMCwiTGluZVR5cGUiOjAsIlBhcmVudFN0eWxlIjpudWxsfSwiUGFyZW50U3R5bGUiOnsiJHJlZiI6IjY1In19LCJEYXRlU3R5bGUiOnsiJGlkIjoiMTg1IiwiRm9udFNldHRpbmdzIjp7IiRpZCI6IjE4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NyIsIkxpbmVDb2xvciI6bnVsbCwiTGluZVdlaWdodCI6MC4wLCJMaW5lVHlwZSI6MCwiUGFyZW50U3R5bGUiOm51bGx9LCJQYXJlbnRTdHlsZSI6eyIkcmVmIjoiNzIifX0sIkRhdGVGb3JtYXQiOnsiJHJlZiI6Ijc5In0sIklzVmlzaWJsZSI6dHJ1ZSwiUGFyZW50U3R5bGUiOnsiJHJlZiI6IjUzIn19LCJQb3NpdGlvbiI6eyIkaWQiOiIxODgiLCJSYXRpbyI6MC4wODQ3NzgzNjg5MTQ1Njg4NzIsIklzQ3VzdG9tIjp0cnVlfSwiSWQiOiI2ZmNkOGM0OS1hMThjLTRjNWQtYWYyYi02NWZlNWE0ZmQwYzUiLCJJbXBvcnRJZCI6bnVsbCwiVGl0bGUiOiJNaWxlc3RvbmUgNCIsIk5vdGUiOm51bGwsIkh5cGVybGluayI6bnVsbCwiSXNDaGFuZ2VkIjpmYWxzZSwiSXNOZXciOnRydWV9LHsiJGlkIjoiMTg5IiwiRGF0ZSI6IjIwMTYtMTAtMjBUMjM6NTk6NTkuOTk5WiIsIlN0eWxlIjp7IiRpZCI6IjE5MCIsIlNoYXBlIjoxLCJDb25uZWN0b3JNYXJnaW4iOnsiJHJlZiI6IjU0In0sIkNvbm5lY3RvclN0eWxlIjp7IiRpZCI6IjE5MSIsIkxpbmVDb2xvciI6eyIkaWQiOiIxOTIiLCIkdHlwZSI6Ik5MUkUuQ29tbW9uLkRvbS5Tb2xpZENvbG9yQnJ1c2gsIE5MUkUuQ29tbW9uIiwiQ29sb3IiOnsiJGlkIjoiMTkzIiwiQSI6MjU1LCJSIjoxNTUsIkciOjE4NywiQiI6ODl9fSwiTGluZVdlaWdodCI6MS4wLCJMaW5lVHlwZSI6MCwiUGFyZW50U3R5bGUiOnsiJHJlZiI6IjU1In19LCJJc0JlbG93VGltZWJhbmQiOmZhbHNlLCJIaWRlRGF0ZSI6ZmFsc2UsIlNoYXBlU2l6ZSI6MSwiU3BhY2luZyI6MC4wLCJQYWRkaW5nIjp7IiRpZCI6IjE5NCIsIlRvcCI6MCwiTGVmdCI6MCwiUmlnaHQiOjAsIkJvdHRvbSI6MH0sIlNoYXBlU3R5bGUiOnsiJGlkIjoiMTk1IiwiTWFyZ2luIjp7IiRyZWYiOiI2MCJ9LCJQYWRkaW5nIjp7IiRyZWYiOiI2MSJ9LCJCYWNrZ3JvdW5kIjp7IiRpZCI6IjE5NiIsIkNvbG9yIjp7IiRpZCI6IjE5NyIsIkEiOjI1NSwiUiI6MTU1LCJHIjoxODcsIkIiOjg5fX0sIklzVmlzaWJsZSI6dHJ1ZSwiV2lkdGgiOjE4LjAsIkhlaWdodCI6MjAuMCwiQm9yZGVyU3R5bGUiOnsiJGlkIjoiMTk4IiwiTGluZUNvbG9yIjp7IiRyZWYiOiI2MyJ9LCJMaW5lV2VpZ2h0IjowLjAsIkxpbmVUeXBlIjowLCJQYXJlbnRTdHlsZSI6eyIkcmVmIjoiNjIifX0sIlBhcmVudFN0eWxlIjp7IiRyZWYiOiI1OSJ9fSwiVGl0bGVTdHlsZSI6eyIkaWQiOiIxOTkiLCJGb250U2V0dGluZ3MiOnsiJGlkIjoiMjAwIiwiRm9udFNpemUiOjExLCJGb250TmFtZSI6IkNhbGlicmkiLCJJc0JvbGQiOmZhbHNlLCJJc0l0YWxpYyI6ZmFsc2UsIklzVW5kZXJsaW5lZCI6ZmFsc2UsIlBhcmVudFN0eWxlIjp7IiRyZWYiOiI2NiJ9fSwiQXV0b1NpemUiOjAsIkZvcmVncm91bmQiOnsiJHJlZiI6IjY3In0sIk1heFdpZHRoIjo1NS4zNzUwMzgxNDY5NzI2NTY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MSIsIkxpbmVDb2xvciI6bnVsbCwiTGluZVdlaWdodCI6MC4wLCJMaW5lVHlwZSI6MCwiUGFyZW50U3R5bGUiOm51bGx9LCJQYXJlbnRTdHlsZSI6eyIkcmVmIjoiNjUifX0sIkRhdGVTdHlsZSI6eyIkaWQiOiIyMDIiLCJGb250U2V0dGluZ3MiOnsiJGlkIjoiMjAz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0IiwiTGluZUNvbG9yIjpudWxsLCJMaW5lV2VpZ2h0IjowLjAsIkxpbmVUeXBlIjowLCJQYXJlbnRTdHlsZSI6bnVsbH0sIlBhcmVudFN0eWxlIjp7IiRyZWYiOiI3MiJ9fSwiRGF0ZUZvcm1hdCI6eyIkcmVmIjoiNzkifSwiSXNWaXNpYmxlIjp0cnVlLCJQYXJlbnRTdHlsZSI6eyIkcmVmIjoiNTMifX0sIlBvc2l0aW9uIjp7IiRpZCI6IjIwNSIsIlJhdGlvIjowLjA4NDc3ODM2ODkxNDU2ODg3MiwiSXNDdXN0b20iOnRydWV9LCJJZCI6IjQ2ZmFlOWIxLTFhMzQtNGZkNy05MTViLTYzMWQ5ZTc0YmFiYiIsIkltcG9ydElkIjpudWxsLCJUaXRsZSI6Ik1pbGVzdG9uZSA1IiwiTm90ZSI6bnVsbCwiSHlwZXJsaW5rIjpudWxsLCJJc0NoYW5nZWQiOmZhbHNlLCJJc05ldyI6dHJ1ZX0seyIkaWQiOiIyMDYiLCJEYXRlIjoiMjAxNi0xMS0zMFQyMzo1OTo1OS45OTlaIiwiU3R5bGUiOnsiJGlkIjoiMjA3IiwiU2hhcGUiOjIsIkNvbm5lY3Rvck1hcmdpbiI6eyIkcmVmIjoiNTQifSwiQ29ubmVjdG9yU3R5bGUiOnsiJGlkIjoiMjA4IiwiTGluZUNvbG9yIjp7IiRpZCI6IjIwOSIsIiR0eXBlIjoiTkxSRS5Db21tb24uRG9tLlNvbGlkQ29sb3JCcnVzaCwgTkxSRS5Db21tb24iLCJDb2xvciI6eyIkaWQiOiIyMTAiLCJBIjoyNTUsIlIiOjAsIkciOjAsIkIiOjB9fSwiTGluZVdlaWdodCI6MS4wLCJMaW5lVHlwZSI6MCwiUGFyZW50U3R5bGUiOnsiJHJlZiI6IjU1In19LCJJc0JlbG93VGltZWJhbmQiOmZhbHNlLCJIaWRlRGF0ZSI6ZmFsc2UsIlNoYXBlU2l6ZSI6MSwiU3BhY2luZyI6MC4wLCJQYWRkaW5nIjp7IiRpZCI6IjIxMSIsIlRvcCI6MCwiTGVmdCI6MCwiUmlnaHQiOjAsIkJvdHRvbSI6MH0sIlNoYXBlU3R5bGUiOnsiJGlkIjoiMjEyIiwiTWFyZ2luIjp7IiRyZWYiOiI2MCJ9LCJQYWRkaW5nIjp7IiRyZWYiOiI2MSJ9LCJCYWNrZ3JvdW5kIjp7IiRpZCI6IjIxMyIsIkNvbG9yIjp7IiRpZCI6IjIxNCIsIkEiOjI1NSwiUiI6MCwiRyI6MCwiQiI6MH19LCJJc1Zpc2libGUiOnRydWUsIldpZHRoIjoxMy4wLCJIZWlnaHQiOjEzLjAsIkJvcmRlclN0eWxlIjp7IiRpZCI6IjIxNSIsIkxpbmVDb2xvciI6eyIkcmVmIjoiNjMifSwiTGluZVdlaWdodCI6MC4wLCJMaW5lVHlwZSI6MCwiUGFyZW50U3R5bGUiOnsiJHJlZiI6IjYyIn19LCJQYXJlbnRTdHlsZSI6eyIkcmVmIjoiNTkifX0sIlRpdGxlU3R5bGUiOnsiJGlkIjoiMjE2IiwiRm9udFNldHRpbmdzIjp7IiRpZCI6IjIxNyIsIkZvbnRTaXplIjoxMSwiRm9udE5hbWUiOiJDYWxpYnJpIiwiSXNCb2xkIjpmYWxzZSwiSXNJdGFsaWMiOmZhbHNlLCJJc1VuZGVybGluZWQiOmZhbHNlLCJQYXJlbnRTdHlsZSI6eyIkcmVmIjoiNjYifX0sIkF1dG9TaXplIjowLCJGb3JlZ3JvdW5kIjp7IiRyZWYiOiI2NyJ9LCJNYXhXaWR0aCI6NTUuMzc1MDM4MTQ2OTcyNjU2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giLCJMaW5lQ29sb3IiOm51bGwsIkxpbmVXZWlnaHQiOjAuMCwiTGluZVR5cGUiOjAsIlBhcmVudFN0eWxlIjpudWxsfSwiUGFyZW50U3R5bGUiOnsiJHJlZiI6IjY1In19LCJEYXRlU3R5bGUiOnsiJGlkIjoiMjE5IiwiRm9udFNldHRpbmdzIjp7IiRpZCI6IjIyM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MSIsIkxpbmVDb2xvciI6bnVsbCwiTGluZVdlaWdodCI6MC4wLCJMaW5lVHlwZSI6MCwiUGFyZW50U3R5bGUiOm51bGx9LCJQYXJlbnRTdHlsZSI6eyIkcmVmIjoiNzIifX0sIkRhdGVGb3JtYXQiOnsiJHJlZiI6Ijc5In0sIklzVmlzaWJsZSI6dHJ1ZSwiUGFyZW50U3R5bGUiOnsiJHJlZiI6IjUzIn19LCJQb3NpdGlvbiI6eyIkaWQiOiIyMjIiLCJSYXRpbyI6MC4wLCJJc0N1c3RvbSI6ZmFsc2V9LCJJZCI6ImM0MTQxYWYzLWFjMzgtNDY1Yy1iNTNmLWNjN2Y3YTRhYTlmNSIsIkltcG9ydElkIjpudWxsLCJUaXRsZSI6Ik1pbGVzdG9uZSA2IiwiTm90ZSI6bnVsbCwiSHlwZXJsaW5rIjpudWxsLCJJc0NoYW5nZWQiOmZhbHNlLCJJc05ldyI6dHJ1ZX1dLCJUYXNrcyI6W3siJGlkIjoiMjIzIiwiR3JvdXBOYW1lIjpudWxsLCJTdGFydERhdGUiOiIyMDE2LTAxLTA1VDAwOjAwOjAwWiIsIkVuZERhdGUiOiIyMDE2LTAzLTAxVDIzOjU5OjU5Ljk5OVoiLCJQZXJjZW50YWdlQ29tcGxldGUiOjEwMC4wLCJTdHlsZSI6eyIkaWQiOiIyMjQiLCJTaGFwZSI6MCwiU2hhcGVUaGlja25lc3MiOjM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pZCI6IjIzMCIsIkNvbG9yIjp7IiRpZCI6IjIz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iIsIkxpbmVDb2xvciI6bnVsbCwiTGluZVdlaWdodCI6MC4wLCJMaW5lVHlwZSI6MCwiUGFyZW50U3R5bGUiOm51bGx9LCJQYXJlbnRTdHlsZSI6eyIkcmVmIjoiODgifX0sIkhvcml6b250YWxDb25uZWN0b3JTdHlsZSI6eyIkaWQiOiIyMzMiLCJMaW5lQ29sb3IiOnsiJHJlZiI6Ijk2In0sIkxpbmVXZWlnaHQiOjEuMCwiTGluZVR5cGUiOjAsIlBhcmVudFN0eWxlIjp7IiRyZWYiOiI5NSJ9fSwiVmVydGljYWxDb25uZWN0b3JTdHlsZSI6eyIkaWQiOiIyMzQ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jM1IiwiTWFyZ2luIjp7IiRyZWYiOiIxMDIifSwiUGFkZGluZyI6eyIkcmVmIjoiMTAzIn0sIkJhY2tncm91bmQiOnsiJGlkIjoiMjM2IiwiQ29sb3IiOnsiJGlkIjoiMjM3IiwiQSI6MjU1LCJSIjoyNDcsIkciOjE1MCwiQiI6NzB9fSwiSXNWaXNpYmxlIjp0cnVlLCJXaWR0aCI6MC4wLCJIZWlnaHQiOjE2LjAsIkJvcmRlclN0eWxlIjp7IiRpZCI6IjIzOCIsIkxpbmVDb2xvciI6eyIkaWQiOiIyMzkiLCIkdHlwZSI6Ik5MUkUuQ29tbW9uLkRvbS5Tb2xpZENvbG9yQnJ1c2gsIE5MUkUuQ29tbW9uIiwiQ29sb3IiOnsiJGlkIjoiMjQwIiwiQSI6MjU1LCJSIjoyNTUsIkciOjAsIkIiOjB9fSwiTGluZVdlaWdodCI6MC4wLCJMaW5lVHlwZSI6MCwiUGFyZW50U3R5bGUiOm51bGx9LCJQYXJlbnRTdHlsZSI6eyIkcmVmIjoiMTAxIn19LCJUaXRsZVN0eWxlIjp7IiRpZCI6IjI0MSIsIkZvbnRTZXR0aW5ncyI6eyIkaWQiOiIyNDIiLCJGb250U2l6ZSI6MTEsIkZvbnROYW1lIjoiQ2FsaWJyaSIsIklzQm9sZCI6dHJ1ZSwiSXNJdGFsaWMiOmZhbHNlLCJJc1VuZGVybGluZWQiOmZhbHNlLCJQYXJlbnRTdHlsZSI6eyIkcmVmIjoiMTA4In19LCJBdXRvU2l6ZSI6MCwiRm9yZWdyb3VuZCI6eyIkcmVmIjoiMTA5In0sIk1heFdpZHRoIjoyOC45MDQ1Njc3MTg1MDU4NTk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0MyIsIkxpbmVDb2xvciI6bnVsbCwiTGluZVdlaWdodCI6MC4wLCJMaW5lVHlwZSI6MCwiUGFyZW50U3R5bGUiOm51bGx9LCJQYXJlbnRTdHlsZSI6eyIkcmVmIjoiMTA3In19LCJEYXRlU3R5bGUiOnsiJGlkIjoiMjQ0IiwiRm9udFNldHRpbmdzIjp7IiRpZCI6IjI0NSIsIkZvbnRTaXplIjoxMCwiRm9udE5hbWUiOiJDYWxpYnJpIiwiSXNCb2xkIjpmYWxzZSwiSXNJdGFsaWMiOmZhbHNlLCJJc1VuZGVybGluZWQiOmZhbHNlLCJQYXJlbnRTdHlsZSI6eyIkcmVmIjoiMTE1In19LCJBdXRvU2l6ZSI6MCwiRm9yZWdyb3VuZCI6eyIkaWQiOiIyNDYiLCJDb2xvciI6eyIkaWQiOiIyNDciLCJBIjoyNTUsIlIiOjAsIkciOjAsIkIiOjB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aWQiOiIyNDkiLCJGb3JtYXRTdHJpbmciOiJNTU0gZCIsIlNlcGFyYXRvciI6Ii8iLCJVc2VJbnRlcm5hdGlvbmFsRGF0ZUZvcm1hdCI6ZmFsc2V9LCJJc1Zpc2libGUiOnRydWUsIlBhcmVudFN0eWxlIjp7IiRyZWYiOiI4MCJ9fSwiSW5kZXgiOjEsIklkIjoiMTFhNWZkMjAtMTY5YS00ZTVhLWEwYmUtZDA0OGRiYTA4ZmYyIiwiSW1wb3J0SWQiOm51bGwsIlRpdGxlIjoiVGFzayAxIiwiTm90ZSI6bnVsbCwiSHlwZXJsaW5rIjpudWxsLCJJc0NoYW5nZWQiOmZhbHNlLCJJc05ldyI6dHJ1ZX0seyIkaWQiOiIyNTAiLCJHcm91cE5hbWUiOm51bGwsIlN0YXJ0RGF0ZSI6IjIwMTYtMDItMDJUMDA6MDA6MDBaIiwiRW5kRGF0ZSI6IjIwMTYtMDMtMTRUMjM6NTk6NTkuOTk5WiIsIlBlcmNlbnRhZ2VDb21wbGV0ZSI6NTAuMCwiU3R5bGUiOnsiJGlkIjoiMjUxIiwiU2hhcGUiOjAsIlNoYXBlVGhpY2tuZXNzIjozLCJEdXJhdGlvbkZvcm1hdCI6MCwiSW5jbHVkZU5vbldvcmtpbmdEYXlzSW5EdXJhdGlvbiI6ZmFsc2UsIlBlcmNlbnRhZ2VDb21wbGV0ZVN0eWxlIjp7IiRpZCI6IjI1MiIsIkZvbnRTZXR0aW5ncyI6eyIkaWQiOiIyNT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QiLCJMaW5lQ29sb3IiOm51bGwsIkxpbmVXZWlnaHQiOjAuMCwiTGluZVR5cGUiOjAsIlBhcmVudFN0eWxlIjpudWxsfSwiUGFyZW50U3R5bGUiOnsiJHJlZiI6IjgxIn19LCJEdXJhdGlvblN0eWxlIjp7IiRpZCI6IjI1NSIsIkZvbnRTZXR0aW5ncyI6eyIkaWQiOiIyNTYiLCJGb250U2l6ZSI6MTAsIkZvbnROYW1lIjoiQ2FsaWJyaSIsIklzQm9sZCI6ZmFsc2UsIklzSXRhbGljIjpmYWxzZSwiSXNVbmRlcmxpbmVkIjpmYWxzZSwiUGFyZW50U3R5bGUiOnsiJHJlZiI6Ijg5In19LCJBdXRvU2l6ZSI6MCwiRm9yZWdyb3VuZCI6eyIkaWQiOiIyNTciLCJDb2xvciI6eyIkaWQiOiIyNTg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kiLCJMaW5lQ29sb3IiOm51bGwsIkxpbmVXZWlnaHQiOjAuMCwiTGluZVR5cGUiOjAsIlBhcmVudFN0eWxlIjpudWxsfSwiUGFyZW50U3R5bGUiOnsiJHJlZiI6Ijg4In19LCJIb3Jpem9udGFsQ29ubmVjdG9yU3R5bGUiOnsiJGlkIjoiMjYwIiwiTGluZUNvbG9yIjp7IiRyZWYiOiI5NiJ9LCJMaW5lV2VpZ2h0IjoxLjAsIkxpbmVUeXBlIjowLCJQYXJlbnRTdHlsZSI6eyIkcmVmIjoiOTUifX0sIlZlcnRpY2FsQ29ubmVjdG9yU3R5bGUiOnsiJGlkIjoiMjYx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xMCwiSXNCZWxvd1RpbWViYW5kIjp0cnVlLCJQZXJjZW50YWdlQ29tcGxldGVTaGFwZU9wYWNpdHkiOjM1LCJTaGFwZVN0eWxlIjp7IiRpZCI6IjI2MiIsIk1hcmdpbiI6eyIkcmVmIjoiMTAyIn0sIlBhZGRpbmciOnsiJHJlZiI6IjEwMyJ9LCJCYWNrZ3JvdW5kIjp7IiRpZCI6IjI2MyIsIkNvbG9yIjp7IiRpZCI6IjI2NCIsIkEiOjI1NSwiUiI6NzUsIkciOjE3MiwiQiI6MTk4fX0sIklzVmlzaWJsZSI6dHJ1ZSwiV2lkdGgiOjAuMCwiSGVpZ2h0IjoxNi4wLCJCb3JkZXJTdHlsZSI6eyIkaWQiOiIyNjUiLCJMaW5lQ29sb3IiOnsiJGlkIjoiMjY2IiwiJHR5cGUiOiJOTFJFLkNvbW1vbi5Eb20uU29saWRDb2xvckJydXNoLCBOTFJFLkNvbW1vbiIsIkNvbG9yIjp7IiRpZCI6IjI2NyIsIkEiOjI1NSwiUiI6MjU1LCJHIjowLCJCIjowfX0sIkxpbmVXZWlnaHQiOjAuMCwiTGluZVR5cGUiOjAsIlBhcmVudFN0eWxlIjpudWxsfSwiUGFyZW50U3R5bGUiOnsiJHJlZiI6IjEwMSJ9fSwiVGl0bGVTdHlsZSI6eyIkaWQiOiIyNjgiLCJGb250U2V0dGluZ3MiOnsiJGlkIjoiMjY5IiwiRm9udFNpemUiOjExLCJGb250TmFtZSI6IkNhbGlicmkiLCJJc0JvbGQiOnRydWUsIklzSXRhbGljIjpmYWxzZSwiSXNVbmRlcmxpbmVkIjpmYWxzZSwiUGFyZW50U3R5bGUiOnsiJHJlZiI6IjEwOCJ9fSwiQXV0b1NpemUiOjAsIkZvcmVncm91bmQiOnsiJHJlZiI6IjEwOSJ9LCJNYXhXaWR0aCI6MjguOTA0NTY3NzE4NTA1ODU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AiLCJMaW5lQ29sb3IiOm51bGwsIkxpbmVXZWlnaHQiOjAuMCwiTGluZVR5cGUiOjAsIlBhcmVudFN0eWxlIjpudWxsfSwiUGFyZW50U3R5bGUiOnsiJHJlZiI6IjEwNyJ9fSwiRGF0ZVN0eWxlIjp7IiRpZCI6IjI3MSIsIkZvbnRTZXR0aW5ncyI6eyIkaWQiOiIyNzIiLCJGb250U2l6ZSI6MTAsIkZvbnROYW1lIjoiQ2FsaWJyaSIsIklzQm9sZCI6ZmFsc2UsIklzSXRhbGljIjpmYWxzZSwiSXNVbmRlcmxpbmVkIjpmYWxzZSwiUGFyZW50U3R5bGUiOnsiJHJlZiI6IjExNSJ9fSwiQXV0b1NpemUiOjAsIkZvcmVncm91bmQiOnsiJGlkIjoiMjczIiwiQ29sb3IiOnsiJGlkIjoiMjc0IiwiQSI6MjU1LCJSIjowLCJHIjowLCJCIjow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c1IiwiTGluZUNvbG9yIjpudWxsLCJMaW5lV2VpZ2h0IjowLjAsIkxpbmVUeXBlIjowLCJQYXJlbnRTdHlsZSI6bnVsbH0sIlBhcmVudFN0eWxlIjp7IiRyZWYiOiIxMTQifX0sIkRhdGVGb3JtYXQiOnsiJGlkIjoiMjc2IiwiRm9ybWF0U3RyaW5nIjoiTU1NIGQiLCJTZXBhcmF0b3IiOiIvIiwiVXNlSW50ZXJuYXRpb25hbERhdGVGb3JtYXQiOmZhbHNlfSwiSXNWaXNpYmxlIjp0cnVlLCJQYXJlbnRTdHlsZSI6eyIkcmVmIjoiODAifX0sIkluZGV4IjoyLCJJZCI6IjIzYzE1MjMyLTdkMzEtNGU5NS04ZTExLWNhMjUxZjMzZmI0OSIsIkltcG9ydElkIjpudWxsLCJUaXRsZSI6IlRhc2sgMiIsIk5vdGUiOm51bGwsIkh5cGVybGluayI6bnVsbCwiSXNDaGFuZ2VkIjpmYWxzZSwiSXNOZXciOnRydWV9LHsiJGlkIjoiMjc3IiwiR3JvdXBOYW1lIjpudWxsLCJTdGFydERhdGUiOiIyMDE2LTAzLTE0VDAwOjAwOjAwWiIsIkVuZERhdGUiOiIyMDE2LTA1LTAyVDIzOjU5OjU5Ljk5OVoiLCJQZXJjZW50YWdlQ29tcGxldGUiOjM4LjAsIlN0eWxlIjp7IiRpZCI6IjI3OCIsIlNoYXBlIjowLCJTaGFwZVRoaWNrbmVzcyI6MywiRHVyYXRpb25Gb3JtYXQiOjAsIkluY2x1ZGVOb25Xb3JraW5nRGF5c0luRHVyYXRpb24iOmZhbHNlLCJQZXJjZW50YWdlQ29tcGxldGVTdHlsZSI6eyIkaWQiOiIyNzkiLCJGb250U2V0dGluZ3MiOnsiJGlkIjoiMjg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xIiwiTGluZUNvbG9yIjpudWxsLCJMaW5lV2VpZ2h0IjowLjAsIkxpbmVUeXBlIjowLCJQYXJlbnRTdHlsZSI6bnVsbH0sIlBhcmVudFN0eWxlIjp7IiRyZWYiOiI4MSJ9fSwiRHVyYXRpb25TdHlsZSI6eyIkaWQiOiIyODIiLCJGb250U2V0dGluZ3MiOnsiJGlkIjoiMjgzIiwiRm9udFNpemUiOjEwLCJGb250TmFtZSI6IkNhbGlicmkiLCJJc0JvbGQiOmZhbHNlLCJJc0l0YWxpYyI6ZmFsc2UsIklzVW5kZXJsaW5lZCI6ZmFsc2UsIlBhcmVudFN0eWxlIjp7IiRyZWYiOiI4OSJ9fSwiQXV0b1NpemUiOjAsIkZvcmVncm91bmQiOnsiJGlkIjoiMjg0IiwiQ29sb3IiOnsiJGlkIjoiMjg1IiwiQSI6MjU1LCJSIjoyNTUsIkciOjI1NSwiQiI6MjU1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g2IiwiTGluZUNvbG9yIjpudWxsLCJMaW5lV2VpZ2h0IjowLjAsIkxpbmVUeXBlIjowLCJQYXJlbnRTdHlsZSI6bnVsbH0sIlBhcmVudFN0eWxlIjp7IiRyZWYiOiI4OCJ9fSwiSG9yaXpvbnRhbENvbm5lY3RvclN0eWxlIjp7IiRpZCI6IjI4NyIsIkxpbmVDb2xvciI6eyIkcmVmIjoiOTYifSwiTGluZVdlaWdodCI6MS4wLCJMaW5lVHlwZSI6MCwiUGFyZW50U3R5bGUiOnsiJHJlZiI6Ijk1In19LCJWZXJ0aWNhbENvbm5lY3RvclN0eWxlIjp7IiRpZCI6IjI4OC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MTAsIklzQmVsb3dUaW1lYmFuZCI6dHJ1ZSwiUGVyY2VudGFnZUNvbXBsZXRlU2hhcGVPcGFjaXR5IjozNSwiU2hhcGVTdHlsZSI6eyIkaWQiOiIyODkiLCJNYXJnaW4iOnsiJHJlZiI6IjEwMiJ9LCJQYWRkaW5nIjp7IiRyZWYiOiIxMDMifSwiQmFja2dyb3VuZCI6eyIkaWQiOiIyOTAiLCJDb2xvciI6eyIkaWQiOiIyOTEiLCJBIjoyNTUsIlIiOjI0NywiRyI6MTUwLCJCIjo3MH19LCJJc1Zpc2libGUiOnRydWUsIldpZHRoIjowLjAsIkhlaWdodCI6MTYuMCwiQm9yZGVyU3R5bGUiOnsiJGlkIjoiMjkyIiwiTGluZUNvbG9yIjp7IiRpZCI6IjI5MyIsIiR0eXBlIjoiTkxSRS5Db21tb24uRG9tLlNvbGlkQ29sb3JCcnVzaCwgTkxSRS5Db21tb24iLCJDb2xvciI6eyIkaWQiOiIyOTQiLCJBIjoyNTUsIlIiOjI1NSwiRyI6MCwiQiI6MH19LCJMaW5lV2VpZ2h0IjowLjAsIkxpbmVUeXBlIjowLCJQYXJlbnRTdHlsZSI6bnVsbH0sIlBhcmVudFN0eWxlIjp7IiRyZWYiOiIxMDEifX0sIlRpdGxlU3R5bGUiOnsiJGlkIjoiMjk1IiwiRm9udFNldHRpbmdzIjp7IiRpZCI6IjI5NiIsIkZvbnRTaXplIjoxMSwiRm9udE5hbWUiOiJDYWxpYnJpIiwiSXNCb2xkIjp0cnVlLCJJc0l0YWxpYyI6ZmFsc2UsIklzVW5kZXJsaW5lZCI6ZmFsc2UsIlBhcmVudFN0eWxlIjp7IiRyZWYiOiIxMDgifX0sIkF1dG9TaXplIjowLCJGb3JlZ3JvdW5kIjp7IiRyZWYiOiIxMDkifSwiTWF4V2lkdGgiOjI4LjkwNDU2NzcxODUwNTg1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3IiwiTGluZUNvbG9yIjpudWxsLCJMaW5lV2VpZ2h0IjowLjAsIkxpbmVUeXBlIjowLCJQYXJlbnRTdHlsZSI6bnVsbH0sIlBhcmVudFN0eWxlIjp7IiRyZWYiOiIxMDcifX0sIkRhdGVTdHlsZSI6eyIkaWQiOiIyOTgiLCJGb250U2V0dGluZ3MiOnsiJGlkIjoiMjk5IiwiRm9udFNpemUiOjEwLCJGb250TmFtZSI6IkNhbGlicmkiLCJJc0JvbGQiOmZhbHNlLCJJc0l0YWxpYyI6ZmFsc2UsIklzVW5kZXJsaW5lZCI6ZmFsc2UsIlBhcmVudFN0eWxlIjp7IiRyZWYiOiIxMTUifX0sIkF1dG9TaXplIjowLCJGb3JlZ3JvdW5kIjp7IiRpZCI6IjMwMCIsIkNvbG9yIjp7IiRpZCI6IjMwMSIsIkEiOjI1NSwiUiI6MCwiRyI6MCwiQiI6M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pZCI6IjMwMyIsIkZvcm1hdFN0cmluZyI6Ik1NTSBkIiwiU2VwYXJhdG9yIjoiLyIsIlVzZUludGVybmF0aW9uYWxEYXRlRm9ybWF0IjpmYWxzZX0sIklzVmlzaWJsZSI6dHJ1ZSwiUGFyZW50U3R5bGUiOnsiJHJlZiI6IjgwIn19LCJJbmRleCI6MywiSWQiOiJmMjNlNDYwNS0wNWMyLTRlZTgtODE1OS1iNDIxYjgxMGI3ZTQiLCJJbXBvcnRJZCI6bnVsbCwiVGl0bGUiOiJUYXNrIDMiLCJOb3RlIjpudWxsLCJIeXBlcmxpbmsiOm51bGwsIklzQ2hhbmdlZCI6ZmFsc2UsIklzTmV3Ijp0cnVlfSx7IiRpZCI6IjMwNCIsIkdyb3VwTmFtZSI6bnVsbCwiU3RhcnREYXRlIjoiMjAxNi0wMy0yNVQwMDowMDowMFoiLCJFbmREYXRlIjoiMjAxNi0xMC0yMFQyMzo1OTo1OS45OTlaIiwiUGVyY2VudGFnZUNvbXBsZXRlIjo0MC4wLCJTdHlsZSI6eyIkaWQiOiIzMDUiLCJTaGFwZSI6MiwiU2hhcGVUaGlja25lc3MiOjMsIkR1cmF0aW9uRm9ybWF0IjowLCJJbmNsdWRlTm9uV29ya2luZ0RheXNJbkR1cmF0aW9uIjpmYWxzZSwiUGVyY2VudGFnZUNvbXBsZXRlU3R5bGUiOnsiJGlkIjoiMzA2IiwiRm9udFNldHRpbmdzIjp7IiRpZCI6IjMw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OCIsIkxpbmVDb2xvciI6bnVsbCwiTGluZVdlaWdodCI6MC4wLCJMaW5lVHlwZSI6MCwiUGFyZW50U3R5bGUiOm51bGx9LCJQYXJlbnRTdHlsZSI6eyIkcmVmIjoiODEifX0sIkR1cmF0aW9uU3R5bGUiOnsiJGlkIjoiMzA5IiwiRm9udFNldHRpbmdzIjp7IiRpZCI6IjMxMCIsIkZvbnRTaXplIjoxMCwiRm9udE5hbWUiOiJDYWxpYnJpIiwiSXNCb2xkIjpmYWxzZSwiSXNJdGFsaWMiOmZhbHNlLCJJc1VuZGVybGluZWQiOmZhbHNlLCJQYXJlbnRTdHlsZSI6eyIkcmVmIjoiODkifX0sIkF1dG9TaXplIjowLCJGb3JlZ3JvdW5kIjp7IiRpZCI6IjMxMSIsIkNvbG9yIjp7IiRpZCI6IjMxMiIsIkEiOjI1NSwiUiI6MCwiRyI6MCwiQiI6MH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yIsIkxpbmVDb2xvciI6bnVsbCwiTGluZVdlaWdodCI6MC4wLCJMaW5lVHlwZSI6MCwiUGFyZW50U3R5bGUiOm51bGx9LCJQYXJlbnRTdHlsZSI6eyIkcmVmIjoiODgifX0sIkhvcml6b250YWxDb25uZWN0b3JTdHlsZSI6eyIkaWQiOiIzMTQiLCJMaW5lQ29sb3IiOnsiJHJlZiI6Ijk2In0sIkxpbmVXZWlnaHQiOjEuMCwiTGluZVR5cGUiOjAsIlBhcmVudFN0eWxlIjp7IiRyZWYiOiI5NSJ9fSwiVmVydGljYWxDb25uZWN0b3JTdHlsZSI6eyIkaWQiOiIzMTU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zE2IiwiTWFyZ2luIjp7IiRyZWYiOiIxMDIifSwiUGFkZGluZyI6eyIkcmVmIjoiMTAzIn0sIkJhY2tncm91bmQiOnsiJGlkIjoiMzE3IiwiQ29sb3IiOnsiJGlkIjoiMzE4IiwiQSI6MjU1LCJSIjowLCJHIjoxMTQsIkIiOjE4OH19LCJJc1Zpc2libGUiOnRydWUsIldpZHRoIjowLjAsIkhlaWdodCI6MTYuMCwiQm9yZGVyU3R5bGUiOnsiJGlkIjoiMzE5IiwiTGluZUNvbG9yIjp7IiRpZCI6IjMyMCIsIiR0eXBlIjoiTkxSRS5Db21tb24uRG9tLlNvbGlkQ29sb3JCcnVzaCwgTkxSRS5Db21tb24iLCJDb2xvciI6eyIkaWQiOiIzMjEiLCJBIjoyNTUsIlIiOjI1NSwiRyI6MCwiQiI6MH19LCJMaW5lV2VpZ2h0IjowLjAsIkxpbmVUeXBlIjowLCJQYXJlbnRTdHlsZSI6bnVsbH0sIlBhcmVudFN0eWxlIjp7IiRyZWYiOiIxMDEifX0sIlRpdGxlU3R5bGUiOnsiJGlkIjoiMzIyIiwiRm9udFNldHRpbmdzIjp7IiRpZCI6IjMyMyIsIkZvbnRTaXplIjoxMSwiRm9udE5hbWUiOiJDYWxpYnJpIiwiSXNCb2xkIjp0cnVlLCJJc0l0YWxpYyI6ZmFsc2UsIklzVW5kZXJsaW5lZCI6ZmFsc2UsIlBhcmVudFN0eWxlIjp7IiRyZWYiOiIxMDgifX0sIkF1dG9TaXplIjowLCJGb3JlZ3JvdW5kIjp7IiRyZWYiOiIxMDkifSwiTWF4V2lkdGgiOjI4LjkwNDU2NzcxODUwNTg1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I0IiwiTGluZUNvbG9yIjpudWxsLCJMaW5lV2VpZ2h0IjowLjAsIkxpbmVUeXBlIjowLCJQYXJlbnRTdHlsZSI6bnVsbH0sIlBhcmVudFN0eWxlIjp7IiRyZWYiOiIxMDcifX0sIkRhdGVTdHlsZSI6eyIkaWQiOiIzMjUiLCJGb250U2V0dGluZ3MiOnsiJGlkIjoiMzI2IiwiRm9udFNpemUiOjEwLCJGb250TmFtZSI6IkNhbGlicmkiLCJJc0JvbGQiOmZhbHNlLCJJc0l0YWxpYyI6ZmFsc2UsIklzVW5kZXJsaW5lZCI6ZmFsc2UsIlBhcmVudFN0eWxlIjp7IiRyZWYiOiIxMTUifX0sIkF1dG9TaXplIjowLCJGb3JlZ3JvdW5kIjp7IiRpZCI6IjMyNyIsIkNvbG9yIjp7IiRpZCI6IjMyOCIsIkEiOjI1NSwiUiI6MCwiRyI6MCwiQiI6M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OSIsIkxpbmVDb2xvciI6bnVsbCwiTGluZVdlaWdodCI6MC4wLCJMaW5lVHlwZSI6MCwiUGFyZW50U3R5bGUiOm51bGx9LCJQYXJlbnRTdHlsZSI6eyIkcmVmIjoiMTE0In19LCJEYXRlRm9ybWF0Ijp7IiRpZCI6IjMzMCIsIkZvcm1hdFN0cmluZyI6Ik1NTSBkIiwiU2VwYXJhdG9yIjoiLyIsIlVzZUludGVybmF0aW9uYWxEYXRlRm9ybWF0IjpmYWxzZX0sIklzVmlzaWJsZSI6dHJ1ZSwiUGFyZW50U3R5bGUiOnsiJHJlZiI6IjgwIn19LCJJbmRleCI6NCwiSWQiOiI4MmQxYjdhYS1lNzdkLTQxYTItYmUxNC1kNjlmNWU1MDFiMWIiLCJJbXBvcnRJZCI6bnVsbCwiVGl0bGUiOiJUYXNrIDQiLCJOb3RlIjpudWxsLCJIeXBlcmxpbmsiOm51bGwsIklzQ2hhbmdlZCI6ZmFsc2UsIklzTmV3Ijp0cnVlfSx7IiRpZCI6IjMzMSIsIkdyb3VwTmFtZSI6bnVsbCwiU3RhcnREYXRlIjoiMjAxNi0xMC0yMVQwMDowMDowMFoiLCJFbmREYXRlIjoiMjAxNi0xMS0xNVQyMzo1OTo1OS45OTlaIiwiUGVyY2VudGFnZUNvbXBsZXRlIjpudWxsLCJTdHlsZSI6eyIkaWQiOiIzMzIiLCJTaGFwZSI6MCwiU2hhcGVUaGlja25lc3MiOjMsIkR1cmF0aW9uRm9ybWF0IjowLCJJbmNsdWRlTm9uV29ya2luZ0RheXNJbkR1cmF0aW9uIjpmYWxzZSwiUGVyY2VudGFnZUNvbXBsZXRlU3R5bGUiOnsiJGlkIjoiMzMzIiwiRm9udFNldHRpbmdzIjp7IiRpZCI6IjMz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zNSIsIkxpbmVDb2xvciI6bnVsbCwiTGluZVdlaWdodCI6MC4wLCJMaW5lVHlwZSI6MCwiUGFyZW50U3R5bGUiOm51bGx9LCJQYXJlbnRTdHlsZSI6eyIkcmVmIjoiODEifX0sIkR1cmF0aW9uU3R5bGUiOnsiJGlkIjoiMzM2IiwiRm9udFNldHRpbmdzIjp7IiRpZCI6IjMzNyIsIkZvbnRTaXplIjoxMCwiRm9udE5hbWUiOiJDYWxpYnJpIiwiSXNCb2xkIjpmYWxzZSwiSXNJdGFsaWMiOmZhbHNlLCJJc1VuZGVybGluZWQiOmZhbHNlLCJQYXJlbnRTdHlsZSI6eyIkcmVmIjoiODkifX0sIkF1dG9TaXplIjowLCJGb3JlZ3JvdW5kIjp7IiRpZCI6IjMzOCIsIkNvbG9yIjp7IiRpZCI6IjMzOSIsIkEiOjI1NSwiUiI6MCwiRyI6MCwiQiI6MH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0MCIsIkxpbmVDb2xvciI6bnVsbCwiTGluZVdlaWdodCI6MC4wLCJMaW5lVHlwZSI6MCwiUGFyZW50U3R5bGUiOm51bGx9LCJQYXJlbnRTdHlsZSI6eyIkcmVmIjoiODgifX0sIkhvcml6b250YWxDb25uZWN0b3JTdHlsZSI6eyIkaWQiOiIzNDEiLCJMaW5lQ29sb3IiOnsiJHJlZiI6Ijk2In0sIkxpbmVXZWlnaHQiOjEuMCwiTGluZVR5cGUiOjAsIlBhcmVudFN0eWxlIjp7IiRyZWYiOiI5NSJ9fSwiVmVydGljYWxDb25uZWN0b3JTdHlsZSI6eyIkaWQiOiIzNDI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zQzIiwiTWFyZ2luIjp7IiRyZWYiOiIxMDIifSwiUGFkZGluZyI6eyIkcmVmIjoiMTAzIn0sIkJhY2tncm91bmQiOnsiJGlkIjoiMzQ0IiwiQ29sb3IiOnsiJGlkIjoiMzQ1IiwiQSI6MjU1LCJSIjowLCJHIjoxMTQsIkIiOjE4OH19LCJJc1Zpc2libGUiOnRydWUsIldpZHRoIjowLjAsIkhlaWdodCI6MTYuMCwiQm9yZGVyU3R5bGUiOnsiJGlkIjoiMzQ2IiwiTGluZUNvbG9yIjp7IiRpZCI6IjM0NyIsIiR0eXBlIjoiTkxSRS5Db21tb24uRG9tLlNvbGlkQ29sb3JCcnVzaCwgTkxSRS5Db21tb24iLCJDb2xvciI6eyIkaWQiOiIzNDgiLCJBIjoyNTUsIlIiOjI1NSwiRyI6MCwiQiI6MH19LCJMaW5lV2VpZ2h0IjowLjAsIkxpbmVUeXBlIjowLCJQYXJlbnRTdHlsZSI6bnVsbH0sIlBhcmVudFN0eWxlIjp7IiRyZWYiOiIxMDEifX0sIlRpdGxlU3R5bGUiOnsiJGlkIjoiMzQ5IiwiRm9udFNldHRpbmdzIjp7IiRpZCI6IjM1MCIsIkZvbnRTaXplIjoxMSwiRm9udE5hbWUiOiJDYWxpYnJpIiwiSXNCb2xkIjp0cnVlLCJJc0l0YWxpYyI6ZmFsc2UsIklzVW5kZXJsaW5lZCI6ZmFsc2UsIlBhcmVudFN0eWxlIjp7IiRyZWYiOiIxMDgifX0sIkF1dG9TaXplIjowLCJGb3JlZ3JvdW5kIjp7IiRyZWYiOiIxMDkifSwiTWF4V2lkdGgiOjI4LjkwNDU2NzcxODUwNTg1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xIiwiTGluZUNvbG9yIjpudWxsLCJMaW5lV2VpZ2h0IjowLjAsIkxpbmVUeXBlIjowLCJQYXJlbnRTdHlsZSI6bnVsbH0sIlBhcmVudFN0eWxlIjp7IiRyZWYiOiIxMDcifX0sIkRhdGVTdHlsZSI6eyIkaWQiOiIzNTIiLCJGb250U2V0dGluZ3MiOnsiJGlkIjoiMzUzIiwiRm9udFNpemUiOjEwLCJGb250TmFtZSI6IkNhbGlicmkiLCJJc0JvbGQiOmZhbHNlLCJJc0l0YWxpYyI6ZmFsc2UsIklzVW5kZXJsaW5lZCI6ZmFsc2UsIlBhcmVudFN0eWxlIjp7IiRyZWYiOiIxMTUifX0sIkF1dG9TaXplIjowLCJGb3JlZ3JvdW5kIjp7IiRpZCI6IjM1NCIsIkNvbG9yIjp7IiRpZCI6IjM1NSIsIkEiOjI1NSwiUiI6MCwiRyI6MCwiQiI6M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NiIsIkxpbmVDb2xvciI6bnVsbCwiTGluZVdlaWdodCI6MC4wLCJMaW5lVHlwZSI6MCwiUGFyZW50U3R5bGUiOm51bGx9LCJQYXJlbnRTdHlsZSI6eyIkcmVmIjoiMTE0In19LCJEYXRlRm9ybWF0Ijp7IiRpZCI6IjM1NyIsIkZvcm1hdFN0cmluZyI6Ik1NTSBkIiwiU2VwYXJhdG9yIjoiLyIsIlVzZUludGVybmF0aW9uYWxEYXRlRm9ybWF0IjpmYWxzZX0sIklzVmlzaWJsZSI6dHJ1ZSwiUGFyZW50U3R5bGUiOnsiJHJlZiI6IjgwIn19LCJJbmRleCI6NSwiSWQiOiIyM2I0MmNhZC1kOWJjLTQzN2YtYjczOS1jNjhjNjI3MzdjM2EiLCJJbXBvcnRJZCI6bnVsbCwiVGl0bGUiOiJUYXNrIDQiLCJOb3RlIjpudWxsLCJIeXBlcmxpbmsiOm51bGwsIklzQ2hhbmdlZCI6ZmFsc2UsIklzTmV3Ijp0cnVlfSx7IiRpZCI6IjM1OCIsIkdyb3VwTmFtZSI6bnVsbCwiU3RhcnREYXRlIjoiMjAxNi0xMS0xNlQwMDowMDowMFoiLCJFbmREYXRlIjoiMjAxNi0xMi0yMFQyMzo1OTo1OS45OTlaIiwiUGVyY2VudGFnZUNvbXBsZXRlIjpudWxsLCJTdHlsZSI6eyIkaWQiOiIzNTkiLCJTaGFwZSI6MywiU2hhcGVUaGlja25lc3MiOjMsIkR1cmF0aW9uRm9ybWF0IjowLCJJbmNsdWRlTm9uV29ya2luZ0RheXNJbkR1cmF0aW9uIjpmYWxzZSwiUGVyY2VudGFnZUNvbXBsZXRlU3R5bGUiOnsiJGlkIjoiMzYwIiwiRm9udFNldHRpbmdzIjp7IiRpZCI6IjM2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2MiIsIkxpbmVDb2xvciI6bnVsbCwiTGluZVdlaWdodCI6MC4wLCJMaW5lVHlwZSI6MCwiUGFyZW50U3R5bGUiOm51bGx9LCJQYXJlbnRTdHlsZSI6eyIkcmVmIjoiODEifX0sIkR1cmF0aW9uU3R5bGUiOnsiJGlkIjoiMzYzIiwiRm9udFNldHRpbmdzIjp7IiRpZCI6IjM2NCIsIkZvbnRTaXplIjoxMCwiRm9udE5hbWUiOiJDYWxpYnJpIiwiSXNCb2xkIjpmYWxzZSwiSXNJdGFsaWMiOmZhbHNlLCJJc1VuZGVybGluZWQiOmZhbHNlLCJQYXJlbnRTdHlsZSI6eyIkcmVmIjoiODkifX0sIkF1dG9TaXplIjowLCJGb3JlZ3JvdW5kIjp7IiRpZCI6IjM2NSIsIkNvbG9yIjp7IiRpZCI6IjM2Ni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2NyIsIkxpbmVDb2xvciI6bnVsbCwiTGluZVdlaWdodCI6MC4wLCJMaW5lVHlwZSI6MCwiUGFyZW50U3R5bGUiOm51bGx9LCJQYXJlbnRTdHlsZSI6eyIkcmVmIjoiODgifX0sIkhvcml6b250YWxDb25uZWN0b3JTdHlsZSI6eyIkaWQiOiIzNjgiLCJMaW5lQ29sb3IiOnsiJHJlZiI6Ijk2In0sIkxpbmVXZWlnaHQiOjEuMCwiTGluZVR5cGUiOjAsIlBhcmVudFN0eWxlIjp7IiRyZWYiOiI5NSJ9fSwiVmVydGljYWxDb25uZWN0b3JTdHlsZSI6eyIkaWQiOiIzNjk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zcwIiwiTWFyZ2luIjp7IiRyZWYiOiIxMDIifSwiUGFkZGluZyI6eyIkaWQiOiIzNzEiLCJUb3AiOjAsIkxlZnQiOjAsIlJpZ2h0IjoyLCJCb3R0b20iOjB9LCJCYWNrZ3JvdW5kIjp7IiRpZCI6IjM3MiIsIkNvbG9yIjp7IiRpZCI6IjM3MyIsIkEiOjI1NSwiUiI6MTU1LCJHIjoxODcsIkIiOjg5fX0sIklzVmlzaWJsZSI6dHJ1ZSwiV2lkdGgiOjAuMCwiSGVpZ2h0IjoxNi4wLCJCb3JkZXJTdHlsZSI6eyIkaWQiOiIzNzQiLCJMaW5lQ29sb3IiOnsiJGlkIjoiMzc1IiwiJHR5cGUiOiJOTFJFLkNvbW1vbi5Eb20uU29saWRDb2xvckJydXNoLCBOTFJFLkNvbW1vbiIsIkNvbG9yIjp7IiRpZCI6IjM3NiIsIkEiOjI1NSwiUiI6MjU1LCJHIjowLCJCIjowfX0sIkxpbmVXZWlnaHQiOjAuMCwiTGluZVR5cGUiOjAsIlBhcmVudFN0eWxlIjpudWxs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MjguOTA0NTY3NzE4NTA1ODU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GlkIjoiMzgyIiwiQ29sb3IiOnsiJGlkIjoiMzgzIiwiQSI6MjU1LCJSIjowLCJHIjowLCJCIjow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g0IiwiTGluZUNvbG9yIjpudWxsLCJMaW5lV2VpZ2h0IjowLjAsIkxpbmVUeXBlIjowLCJQYXJlbnRTdHlsZSI6bnVsbH0sIlBhcmVudFN0eWxlIjp7IiRyZWYiOiIxMTQifX0sIkRhdGVGb3JtYXQiOnsiJGlkIjoiMzg1IiwiRm9ybWF0U3RyaW5nIjoiTU1NIGQiLCJTZXBhcmF0b3IiOiIvIiwiVXNlSW50ZXJuYXRpb25hbERhdGVGb3JtYXQiOmZhbHNlfSwiSXNWaXNpYmxlIjp0cnVlLCJQYXJlbnRTdHlsZSI6eyIkcmVmIjoiODAifX0sIkluZGV4Ijo2LCJJZCI6ImZlODJhMDU0LWViNzItNDg1MS1hOTNmLTZhNjA2NDMyYmZhYyIsIkltcG9ydElkIjpudWxsLCJUaXRsZSI6IlRhc2sgNiIsIk5vdGUiOm51bGwsIkh5cGVybGluayI6bnVsbCwiSXNDaGFuZ2VkIjpmYWxzZSwiSXNOZXciOnRydWV9XSwiTXNQcm9qZWN0SXRlbXNUcmVlIjp7IiRpZCI6IjM4NiIsIlJvb3QiOnsiJGlkIjoiMzg3IiwiSW1wb3J0SWQiOm51bGwsIklzSW1wb3J0ZWQiOmZhbHNlLCJDaGlsZHJlbiI6W119fSwiU2V0dGluZ3MiOnsiJGlkIjoiMzg4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saW5lSW1wb3J0ZWQiOmZhbHNlfQ=="/>
  <p:tag name="__MASTER" val="__part_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nRydWUsIlZlcnNpb24iOnsiJGlkIjoiMiIsIlZlcnNpb24iOiIzLjAuMSIsIk9yaWdpbmFsQXNzZW1ibHlWZXJzaW9uIjoiMS4wMC4wMC4wMCIsIkVkaXRpb24iOiJQbHVzIiwiSXNQbHVzRWRpdGlvbiI6dHJ1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zMSwiRyI6NzMsIkIiOjEyNX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TWFyZ2luIjp7IiRpZCI6IjE3IiwiVG9wIjowLCJMZWZ0IjowLCJSaWdodCI6MjU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NYXJnaW4iOnsiJGlkIjoiMjUiLCJUb3AiOjAsIkxlZnQiOjI1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MTkxLCJSIjoyMzQsIkciOjIyLCJCIjozMH19LCJBcHBlbmRZZWFyT25ZZWFyQ2hhbmdlIjp0cnVlLCJFbGFwc2VkVGltZUZvcm1hdCI6MiwiVG9kYXlNYXJrZXJQb3NpdGlvbiI6MiwiUXVpY2tQb3NpdGlvbiI6MywiQWJzb2x1dGVQb3NpdGlvbiI6MTk5Ljg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A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S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2OCwiRyI6ODQsIkIiOjE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1NTSBkIiwiU2VwYXJhdG9yIjoiLyIsIlVzZUludGVybmF0aW9uYWxEYXRlRm9ybWF0IjpmYWxzZX0sIklzVmlzaWJsZSI6dHJ1ZSwiUGFyZW50U3R5bGUiOm51bGx9LCJEZWZhdWx0VGFza1N0eWxlIjp7IiRpZCI6IjgwIiwiU2hhcGUiOjAsIlNoYXBlVGhpY2tuZXNzIjowLCJEdXJhdGlvbkZvcm1hdCI6MCwiSW5jbHVkZU5vbldvcmtpbmdEYXlzSW5EdXJhdGlvbiI6ZmFsc2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yMzcsIkciOjEyNSwiQiI6NDl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mYWxzZSwiSXNJdGFsaWMiOmZhbHNlLCJJc1VuZGVybGluZWQiOmZhbHNlLCJQYXJlbnRTdHlsZSI6bnVsbH0sIkF1dG9TaXplIjowLCJGb3JlZ3JvdW5kIjp7IiRpZCI6IjEwOSIsIkNvbG9yIjp7IiRpZCI6IjExMCIsIkEiOjI1NSwiUiI6MCwiRyI6MCwiQiI6MH19LCJNYXhXaWR0aCI6MjA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IsIkZvbnROYW1lIjoiQ2FsaWJyaSIsIklzQm9sZCI6ZmFsc2UsIklzSXRhbGljIjpmYWxzZSwiSXNVbmRlcmxpbmVkIjpmYWxzZSwiUGFyZW50U3R5bGUiOm51bGx9LCJBdXRvU2l6ZSI6MCwiRm9yZWdyb3VuZCI6eyIkaWQiOiIxMTYiLCJDb2xvciI6eyIkaWQiOiIxMTciLCJBIjoyNTUsIlIiOjI1NSwiRyI6MjU1LCJCIjoyNTV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U1NIGQiLCJTZXBhcmF0b3IiOiIvIiwiVXNlSW50ZXJuYXRpb25hbERhdGVGb3JtYXQiOmZhbHNlfSwiSXNWaXNpYmxlIjp0cnVlLCJQYXJlbnRTdHlsZSI6bnVsbH0sIlNob3dFbGFwc2VkVGltZUdyYWRpZW50U3R5bGUiOmZhbHNlfSwiU2NhbGUiOnsiJGlkIjoiMTIyIiwiU3RhcnREYXRlIjoiMjAxNi0wMS0wNVQwMDowMDowMFoiLCJFbmREYXRlIjoiMjAxNi0xMi0yMFQyMzo1OTo1OS45OTlaIiwiRm9ybWF0IjoiTU1NIiwiVHlwZSI6MiwiQXV0b0RhdGVSYW5nZSI6dHJ1ZSwiV29ya2luZ0RheXMiOjMxLCJUb2RheU1hcmtlclRleHQiOiJUb2RheSIsIkF1dG9TY2FsZVR5cGUiOnRydWV9LCJNaWxlc3RvbmVzIjpbeyIkaWQiOiIxMjMiLCJEYXRlIjoiMjAxNi0wM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E1NSwiRyI6MTg3LCJCIjo4OX19LCJMaW5lV2VpZ2h0IjoxLjAsIkxpbmVUeXBlIjowLCJQYXJlbnRTdHlsZSI6eyIkcmVmIjoiNTUifX0sIklzQmVsb3dUaW1lYmFuZCI6ZmFsc2UsIkhpZGVEYXRlIjpmYWxzZSwiU2hhcGVTaXplIjoxLCJTcGFjaW5nIjowLjAsIlBhZGRpbmciOnsiJGlkIjoiMTI4IiwiVG9wIjowLCJMZWZ0IjowLCJSaWdodCI6MCwiQm90dG9tIjowfSwiU2hhcGVTdHlsZSI6eyIkaWQiOiIxMjkiLCJNYXJnaW4iOnsiJHJlZiI6IjYwIn0sIlBhZGRpbmciOnsiJHJlZiI6IjYxIn0sIkJhY2tncm91bmQiOnsiJGlkIjoiMTMwIiwiQ29sb3IiOnsiJGlkIjoiMTMxIiwiQSI6MjU1LCJSIjoxNTUsIkciOjE4NywiQiI6ODl9fSwiSXNWaXNpYmxlIjp0cnVlLCJXaWR0aCI6MTMuMCwiSGVpZ2h0IjoxMy4wLCJCb3JkZXJTdHlsZSI6eyIkaWQiOiIxMzIiLCJMaW5lQ29sb3IiOnsiJHJlZiI6IjYzIn0sIkxpbmVXZWlnaHQiOjAuMCwiTGluZVR5cGUiOjAsIlBhcmVudFN0eWxlIjp7IiRyZWYiOiI2MiJ9fSwiUGFyZW50U3R5bGUiOnsiJHJlZiI6IjU5In19LCJUaXRsZVN0eWxlIjp7IiRpZCI6IjEzMyIsIkZvbnRTZXR0aW5ncyI6eyIkaWQiOiIxMzQiLCJGb250U2l6ZSI6MTEsIkZvbnROYW1lIjoiQ2FsaWJyaSIsIklzQm9sZCI6ZmFsc2UsIklzSXRhbGljIjpmYWxzZSwiSXNVbmRlcmxpbmVkIjpmYWxzZSwiUGFyZW50U3R5bGUiOnsiJHJlZiI6IjY2In19LCJBdXRvU2l6ZSI6MCwiRm9yZWdyb3VuZCI6eyIkcmVmIjoiNjcifSwiTWF4V2lkdGgiOjU1LjM3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1IiwiTGluZUNvbG9yIjpudWxsLCJMaW5lV2VpZ2h0IjowLjAsIkxpbmVUeXBlIjowLCJQYXJlbnRTdHlsZSI6bnVsbH0sIlBhcmVudFN0eWxlIjp7IiRyZWYiOiI2NSJ9fSwiRGF0ZVN0eWxlIjp7IiRpZCI6IjEzNiIsIkZvbnRTZXR0aW5ncyI6eyIkaWQiOiIxMz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yZWYiOiI3OSJ9LCJJc1Zpc2libGUiOnRydWUsIlBhcmVudFN0eWxlIjp7IiRyZWYiOiI1MyJ9fSwiUG9zaXRpb24iOnsiJGlkIjoiMTM5IiwiUmF0aW8iOjAuMCwiSXNDdXN0b20iOmZhbHNlfSwiSWQiOiI2YWUzMWM5OS1mNjg2LTRhYWUtODQwZC1lMTEwNTY2ZWE2M2QiLCJJbXBvcnRJZCI6bnVsbCwiVGl0bGUiOiJNaWxlc3RvbmUgMSIsIk5vdGUiOm51bGwsIkh5cGVybGluayI6bnVsbCwiSXNDaGFuZ2VkIjpmYWxzZSwiSXNOZXciOnRydWV9LHsiJGlkIjoiMTQwIiwiRGF0ZSI6IjIwMTYtMDMtMDdUMjM6NTk6NTkuOTk5WiIsIlN0eWxlIjp7IiRpZCI6IjE0MSIsIlNoYXBlIjoyLCJDb25uZWN0b3JNYXJnaW4iOnsiJHJlZiI6IjU0In0sIkNvbm5lY3RvclN0eWxlIjp7IiRpZCI6IjE0MiIsIkxpbmVDb2xvciI6eyIkaWQiOiIxNDMiLCIkdHlwZSI6Ik5MUkUuQ29tbW9uLkRvbS5Tb2xpZENvbG9yQnJ1c2gsIE5MUkUuQ29tbW9uIiwiQ29sb3IiOnsiJGlkIjoiMTQ0IiwiQSI6MjU1LCJSIjoyMDAsIkciOjgwLCJCIjo4MH19LCJMaW5lV2VpZ2h0IjoxLjAsIkxpbmVUeXBlIjowLCJQYXJlbnRTdHlsZSI6eyIkcmVmIjoiNTUifX0sIklzQmVsb3dUaW1lYmFuZCI6ZmFsc2UsIkhpZGVEYXRlIjpmYWxzZSwiU2hhcGVTaXplIjoxLCJTcGFjaW5nIjowLjAsIlBhZGRpbmciOnsiJGlkIjoiMTQ1IiwiVG9wIjowLCJMZWZ0IjowLCJSaWdodCI6MCwiQm90dG9tIjowfSwiU2hhcGVTdHlsZSI6eyIkaWQiOiIxNDYiLCJNYXJnaW4iOnsiJHJlZiI6IjYwIn0sIlBhZGRpbmciOnsiJHJlZiI6IjYxIn0sIkJhY2tncm91bmQiOnsiJGlkIjoiMTQ3IiwiQ29sb3IiOnsiJGlkIjoiMTQ4IiwiQSI6MjU1LCJSIjoxOTIsIkciOjgwLCJCIjo3N319LCJJc1Zpc2libGUiOnRydWUsIldpZHRoIjoxMy4wLCJIZWlnaHQiOjEzLjAsIkJvcmRlclN0eWxlIjp7IiRpZCI6IjE0OSIsIkxpbmVDb2xvciI6eyIkcmVmIjoiNjMifSwiTGluZVdlaWdodCI6MC4wLCJMaW5lVHlwZSI6MCwiUGFyZW50U3R5bGUiOnsiJHJlZiI6IjYyIn19LCJQYXJlbnRTdHlsZSI6eyIkcmVmIjoiNTkifX0sIlRpdGxlU3R5bGUiOnsiJGlkIjoiMTUwIiwiRm9udFNldHRpbmdzIjp7IiRpZCI6IjE1MSIsIkZvbnRTaXplIjoxMSwiRm9udE5hbWUiOiJDYWxpYnJpIiwiSXNCb2xkIjpmYWxzZSwiSXNJdGFsaWMiOmZhbHNlLCJJc1VuZGVybGluZWQiOmZhbHNlLCJQYXJlbnRTdHlsZSI6eyIkcmVmIjoiNjYifX0sIkF1dG9TaXplIjowLCJGb3JlZ3JvdW5kIjp7IiRyZWYiOiI2NyJ9LCJNYXhXaWR0aCI6NTUuMzc1MDM4MTQ2OTcyNjU2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IiLCJMaW5lQ29sb3IiOm51bGwsIkxpbmVXZWlnaHQiOjAuMCwiTGluZVR5cGUiOjAsIlBhcmVudFN0eWxlIjpudWxsfSwiUGFyZW50U3R5bGUiOnsiJHJlZiI6IjY1In19LCJEYXRlU3R5bGUiOnsiJGlkIjoiMTUzIiwiRm9udFNldHRpbmdzIjp7IiRpZCI6IjE1N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NSIsIkxpbmVDb2xvciI6bnVsbCwiTGluZVdlaWdodCI6MC4wLCJMaW5lVHlwZSI6MCwiUGFyZW50U3R5bGUiOm51bGx9LCJQYXJlbnRTdHlsZSI6eyIkcmVmIjoiNzIifX0sIkRhdGVGb3JtYXQiOnsiJHJlZiI6Ijc5In0sIklzVmlzaWJsZSI6dHJ1ZSwiUGFyZW50U3R5bGUiOnsiJHJlZiI6IjUzIn19LCJQb3NpdGlvbiI6eyIkaWQiOiIxNTYiLCJSYXRpbyI6MC4xNzg3MjI1MjI4NzY4ODA3OSwiSXNDdXN0b20iOnRydWV9LCJJZCI6IjliMzlmZWZhLWQ4MjItNDQxZi1hYWVjLTI0OTgwMzNkOGJkMSIsIkltcG9ydElkIjpudWxsLCJUaXRsZSI6Ik1pbGVzdG9uZSAyIiwiTm90ZSI6bnVsbCwiSHlwZXJsaW5rIjpudWxsLCJJc0NoYW5nZWQiOmZhbHNlLCJJc05ldyI6dHJ1ZX0seyIkaWQiOiIxNTciLCJEYXRlIjoiMjAxNi0wMy0xNFQyMzo1OTo1OS45OTlaIiwiU3R5bGUiOnsiJGlkIjoiMTU4IiwiU2hhcGUiOjIsIkNvbm5lY3Rvck1hcmdpbiI6eyIkcmVmIjoiNTQifSwiQ29ubmVjdG9yU3R5bGUiOnsiJGlkIjoiMTU5IiwiTGluZUNvbG9yIjp7IiRpZCI6IjE2MCIsIiR0eXBlIjoiTkxSRS5Db21tb24uRG9tLlNvbGlkQ29sb3JCcnVzaCwgTkxSRS5Db21tb24iLCJDb2xvciI6eyIkaWQiOiIxNjEiLCJBIjoyNTUsIlIiOjIwMCwiRyI6ODAsIkIiOjgwfX0sIkxpbmVXZWlnaHQiOjEuMCwiTGluZVR5cGUiOjAsIlBhcmVudFN0eWxlIjp7IiRyZWYiOiI1NSJ9fSwiSXNCZWxvd1RpbWViYW5kIjpmYWxzZSwiSGlkZURhdGUiOmZhbHNlLCJTaGFwZVNpemUiOjEsIlNwYWNpbmciOjAuMCwiUGFkZGluZyI6eyIkaWQiOiIxNjIiLCJUb3AiOjAsIkxlZnQiOjAsIlJpZ2h0IjowLCJCb3R0b20iOjB9LCJTaGFwZVN0eWxlIjp7IiRpZCI6IjE2MyIsIk1hcmdpbiI6eyIkcmVmIjoiNjAifSwiUGFkZGluZyI6eyIkcmVmIjoiNjEifSwiQmFja2dyb3VuZCI6eyIkaWQiOiIxNjQiLCJDb2xvciI6eyIkaWQiOiIxNjUiLCJBIjoyNTUsIlIiOjE5MiwiRyI6ODAsIkIiOjc3fX0sIklzVmlzaWJsZSI6dHJ1ZSwiV2lkdGgiOjEzLjAsIkhlaWdodCI6MTMuMCwiQm9yZGVyU3R5bGUiOnsiJGlkIjoiMTY2IiwiTGluZUNvbG9yIjp7IiRyZWYiOiI2MyJ9LCJMaW5lV2VpZ2h0IjowLjAsIkxpbmVUeXBlIjowLCJQYXJlbnRTdHlsZSI6eyIkcmVmIjoiNjIifX0sIlBhcmVudFN0eWxlIjp7IiRyZWYiOiI1OSJ9fSwiVGl0bGVTdHlsZSI6eyIkaWQiOiIxNjciLCJGb250U2V0dGluZ3MiOnsiJGlkIjoiMTY4IiwiRm9udFNpemUiOjExLCJGb250TmFtZSI6IkNhbGlicmkiLCJJc0JvbGQiOmZhbHNlLCJJc0l0YWxpYyI6ZmFsc2UsIklzVW5kZXJsaW5lZCI6ZmFsc2UsIlBhcmVudFN0eWxlIjp7IiRyZWYiOiI2NiJ9fSwiQXV0b1NpemUiOjAsIkZvcmVncm91bmQiOnsiJHJlZiI6IjY3In0sIk1heFdpZHRoIjo1NS4zNz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OSIsIkxpbmVDb2xvciI6bnVsbCwiTGluZVdlaWdodCI6MC4wLCJMaW5lVHlwZSI6MCwiUGFyZW50U3R5bGUiOm51bGx9LCJQYXJlbnRTdHlsZSI6eyIkcmVmIjoiNjUifX0sIkRhdGVTdHlsZSI6eyIkaWQiOiIxNzAiLCJGb250U2V0dGluZ3MiOnsiJGlkIjoiMTc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cyIiwiTGluZUNvbG9yIjpudWxsLCJMaW5lV2VpZ2h0IjowLjAsIkxpbmVUeXBlIjowLCJQYXJlbnRTdHlsZSI6bnVsbH0sIlBhcmVudFN0eWxlIjp7IiRyZWYiOiI3MiJ9fSwiRGF0ZUZvcm1hdCI6eyIkcmVmIjoiNzkifSwiSXNWaXNpYmxlIjp0cnVlLCJQYXJlbnRTdHlsZSI6eyIkcmVmIjoiNTMifX0sIlBvc2l0aW9uIjp7IiRpZCI6IjE3MyIsIlJhdGlvIjowLjEwOTE2NzExMzEyNzUzMTgzLCJJc0N1c3RvbSI6dHJ1ZX0sIklkIjoiMDQwNzJiNDMtNmI0MC00OGMwLTlkNDktMjY2NTQ5NWM1ZGI0IiwiSW1wb3J0SWQiOm51bGwsIlRpdGxlIjoiTWlsZXN0b25lIDMiLCJOb3RlIjpudWxsLCJIeXBlcmxpbmsiOm51bGwsIklzQ2hhbmdlZCI6ZmFsc2UsIklzTmV3Ijp0cnVlfSx7IiRpZCI6IjE3NCIsIkRhdGUiOiIyMDE2LTA2LTI5VDIzOjU5OjU5Ljk5OVoiLCJTdHlsZSI6eyIkaWQiOiIxNzUiLCJTaGFwZSI6MSwiQ29ubmVjdG9yTWFyZ2luIjp7IiRyZWYiOiI1NCJ9LCJDb25uZWN0b3JTdHlsZSI6eyIkaWQiOiIxNzYiLCJMaW5lQ29sb3IiOnsiJHJlZiI6IjU2In0sIkxpbmVXZWlnaHQiOjEuMCwiTGluZVR5cGUiOjAsIlBhcmVudFN0eWxlIjp7IiRyZWYiOiI1NSJ9fSwiSXNCZWxvd1RpbWViYW5kIjpmYWxzZSwiSGlkZURhdGUiOmZhbHNlLCJTaGFwZVNpemUiOjEsIlNwYWNpbmciOjAuMCwiUGFkZGluZyI6eyIkaWQiOiIxNzciLCJUb3AiOjAsIkxlZnQiOjAsIlJpZ2h0IjowLCJCb3R0b20iOjB9LCJTaGFwZVN0eWxlIjp7IiRpZCI6IjE3OCIsIk1hcmdpbiI6eyIkcmVmIjoiNjAifSwiUGFkZGluZyI6eyIkcmVmIjoiNjEifSwiQmFja2dyb3VuZCI6eyIkaWQiOiIxNzkiLCJDb2xvciI6eyIkaWQiOiIxODAiLCJBIjoyNTUsIlIiOjc5LCJHIjoxMjksIkIiOjE4OX19LCJJc1Zpc2libGUiOnRydWUsIldpZHRoIjoxOC4wLCJIZWlnaHQiOjIwLjAsIkJvcmRlclN0eWxlIjp7IiRpZCI6IjE4MSIsIkxpbmVDb2xvciI6eyIkcmVmIjoiNjMifSwiTGluZVdlaWdodCI6MC4wLCJMaW5lVHlwZSI6MCwiUGFyZW50U3R5bGUiOnsiJHJlZiI6IjYyIn19LCJQYXJlbnRTdHlsZSI6eyIkcmVmIjoiNTkifX0sIlRpdGxlU3R5bGUiOnsiJGlkIjoiMTgyIiwiRm9udFNldHRpbmdzIjp7IiRpZCI6IjE4MyIsIkZvbnRTaXplIjoxMSwiRm9udE5hbWUiOiJDYWxpYnJpIiwiSXNCb2xkIjpmYWxzZSwiSXNJdGFsaWMiOmZhbHNlLCJJc1VuZGVybGluZWQiOmZhbHNlLCJQYXJlbnRTdHlsZSI6eyIkcmVmIjoiNjYifX0sIkF1dG9TaXplIjowLCJGb3JlZ3JvdW5kIjp7IiRyZWYiOiI2NyJ9LCJNYXhXaWR0aCI6NTUuMzc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DQiLCJMaW5lQ29sb3IiOm51bGwsIkxpbmVXZWlnaHQiOjAuMCwiTGluZVR5cGUiOjAsIlBhcmVudFN0eWxlIjpudWxsfSwiUGFyZW50U3R5bGUiOnsiJHJlZiI6IjY1In19LCJEYXRlU3R5bGUiOnsiJGlkIjoiMTg1IiwiRm9udFNldHRpbmdzIjp7IiRpZCI6IjE4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NyIsIkxpbmVDb2xvciI6bnVsbCwiTGluZVdlaWdodCI6MC4wLCJMaW5lVHlwZSI6MCwiUGFyZW50U3R5bGUiOm51bGx9LCJQYXJlbnRTdHlsZSI6eyIkcmVmIjoiNzIifX0sIkRhdGVGb3JtYXQiOnsiJHJlZiI6Ijc5In0sIklzVmlzaWJsZSI6dHJ1ZSwiUGFyZW50U3R5bGUiOnsiJHJlZiI6IjUzIn19LCJQb3NpdGlvbiI6eyIkaWQiOiIxODgiLCJSYXRpbyI6MC4wODQ3NzgzNjg5MTQ1Njg4NzIsIklzQ3VzdG9tIjp0cnVlfSwiSWQiOiI2ZmNkOGM0OS1hMThjLTRjNWQtYWYyYi02NWZlNWE0ZmQwYzUiLCJJbXBvcnRJZCI6bnVsbCwiVGl0bGUiOiJNaWxlc3RvbmUgNCIsIk5vdGUiOm51bGwsIkh5cGVybGluayI6bnVsbCwiSXNDaGFuZ2VkIjpmYWxzZSwiSXNOZXciOnRydWV9LHsiJGlkIjoiMTg5IiwiRGF0ZSI6IjIwMTYtMTAtMjBUMjM6NTk6NTkuOTk5WiIsIlN0eWxlIjp7IiRpZCI6IjE5MCIsIlNoYXBlIjoxLCJDb25uZWN0b3JNYXJnaW4iOnsiJHJlZiI6IjU0In0sIkNvbm5lY3RvclN0eWxlIjp7IiRpZCI6IjE5MSIsIkxpbmVDb2xvciI6eyIkaWQiOiIxOTIiLCIkdHlwZSI6Ik5MUkUuQ29tbW9uLkRvbS5Tb2xpZENvbG9yQnJ1c2gsIE5MUkUuQ29tbW9uIiwiQ29sb3IiOnsiJGlkIjoiMTkzIiwiQSI6MjU1LCJSIjoxNTUsIkciOjE4NywiQiI6ODl9fSwiTGluZVdlaWdodCI6MS4wLCJMaW5lVHlwZSI6MCwiUGFyZW50U3R5bGUiOnsiJHJlZiI6IjU1In19LCJJc0JlbG93VGltZWJhbmQiOmZhbHNlLCJIaWRlRGF0ZSI6ZmFsc2UsIlNoYXBlU2l6ZSI6MSwiU3BhY2luZyI6MC4wLCJQYWRkaW5nIjp7IiRpZCI6IjE5NCIsIlRvcCI6MCwiTGVmdCI6MCwiUmlnaHQiOjAsIkJvdHRvbSI6MH0sIlNoYXBlU3R5bGUiOnsiJGlkIjoiMTk1IiwiTWFyZ2luIjp7IiRyZWYiOiI2MCJ9LCJQYWRkaW5nIjp7IiRyZWYiOiI2MSJ9LCJCYWNrZ3JvdW5kIjp7IiRpZCI6IjE5NiIsIkNvbG9yIjp7IiRpZCI6IjE5NyIsIkEiOjI1NSwiUiI6MTU1LCJHIjoxODcsIkIiOjg5fX0sIklzVmlzaWJsZSI6dHJ1ZSwiV2lkdGgiOjE4LjAsIkhlaWdodCI6MjAuMCwiQm9yZGVyU3R5bGUiOnsiJGlkIjoiMTk4IiwiTGluZUNvbG9yIjp7IiRyZWYiOiI2MyJ9LCJMaW5lV2VpZ2h0IjowLjAsIkxpbmVUeXBlIjowLCJQYXJlbnRTdHlsZSI6eyIkcmVmIjoiNjIifX0sIlBhcmVudFN0eWxlIjp7IiRyZWYiOiI1OSJ9fSwiVGl0bGVTdHlsZSI6eyIkaWQiOiIxOTkiLCJGb250U2V0dGluZ3MiOnsiJGlkIjoiMjAwIiwiRm9udFNpemUiOjExLCJGb250TmFtZSI6IkNhbGlicmkiLCJJc0JvbGQiOmZhbHNlLCJJc0l0YWxpYyI6ZmFsc2UsIklzVW5kZXJsaW5lZCI6ZmFsc2UsIlBhcmVudFN0eWxlIjp7IiRyZWYiOiI2NiJ9fSwiQXV0b1NpemUiOjAsIkZvcmVncm91bmQiOnsiJHJlZiI6IjY3In0sIk1heFdpZHRoIjo1NS4zNzUwMzgxNDY5NzI2NTY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wMSIsIkxpbmVDb2xvciI6bnVsbCwiTGluZVdlaWdodCI6MC4wLCJMaW5lVHlwZSI6MCwiUGFyZW50U3R5bGUiOm51bGx9LCJQYXJlbnRTdHlsZSI6eyIkcmVmIjoiNjUifX0sIkRhdGVTdHlsZSI6eyIkaWQiOiIyMDIiLCJGb250U2V0dGluZ3MiOnsiJGlkIjoiMjAz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0IiwiTGluZUNvbG9yIjpudWxsLCJMaW5lV2VpZ2h0IjowLjAsIkxpbmVUeXBlIjowLCJQYXJlbnRTdHlsZSI6bnVsbH0sIlBhcmVudFN0eWxlIjp7IiRyZWYiOiI3MiJ9fSwiRGF0ZUZvcm1hdCI6eyIkcmVmIjoiNzkifSwiSXNWaXNpYmxlIjp0cnVlLCJQYXJlbnRTdHlsZSI6eyIkcmVmIjoiNTMifX0sIlBvc2l0aW9uIjp7IiRpZCI6IjIwNSIsIlJhdGlvIjowLjA4NDc3ODM2ODkxNDU2ODg3MiwiSXNDdXN0b20iOnRydWV9LCJJZCI6IjQ2ZmFlOWIxLTFhMzQtNGZkNy05MTViLTYzMWQ5ZTc0YmFiYiIsIkltcG9ydElkIjpudWxsLCJUaXRsZSI6Ik1pbGVzdG9uZSA1IiwiTm90ZSI6bnVsbCwiSHlwZXJsaW5rIjpudWxsLCJJc0NoYW5nZWQiOmZhbHNlLCJJc05ldyI6dHJ1ZX0seyIkaWQiOiIyMDYiLCJEYXRlIjoiMjAxNi0xMS0zMFQyMzo1OTo1OS45OTlaIiwiU3R5bGUiOnsiJGlkIjoiMjA3IiwiU2hhcGUiOjIsIkNvbm5lY3Rvck1hcmdpbiI6eyIkcmVmIjoiNTQifSwiQ29ubmVjdG9yU3R5bGUiOnsiJGlkIjoiMjA4IiwiTGluZUNvbG9yIjp7IiRpZCI6IjIwOSIsIiR0eXBlIjoiTkxSRS5Db21tb24uRG9tLlNvbGlkQ29sb3JCcnVzaCwgTkxSRS5Db21tb24iLCJDb2xvciI6eyIkaWQiOiIyMTAiLCJBIjoyNTUsIlIiOjAsIkciOjAsIkIiOjB9fSwiTGluZVdlaWdodCI6MS4wLCJMaW5lVHlwZSI6MCwiUGFyZW50U3R5bGUiOnsiJHJlZiI6IjU1In19LCJJc0JlbG93VGltZWJhbmQiOmZhbHNlLCJIaWRlRGF0ZSI6ZmFsc2UsIlNoYXBlU2l6ZSI6MSwiU3BhY2luZyI6MC4wLCJQYWRkaW5nIjp7IiRpZCI6IjIxMSIsIlRvcCI6MCwiTGVmdCI6MCwiUmlnaHQiOjAsIkJvdHRvbSI6MH0sIlNoYXBlU3R5bGUiOnsiJGlkIjoiMjEyIiwiTWFyZ2luIjp7IiRyZWYiOiI2MCJ9LCJQYWRkaW5nIjp7IiRyZWYiOiI2MSJ9LCJCYWNrZ3JvdW5kIjp7IiRpZCI6IjIxMyIsIkNvbG9yIjp7IiRpZCI6IjIxNCIsIkEiOjI1NSwiUiI6MCwiRyI6MCwiQiI6MH19LCJJc1Zpc2libGUiOnRydWUsIldpZHRoIjoxMy4wLCJIZWlnaHQiOjEzLjAsIkJvcmRlclN0eWxlIjp7IiRpZCI6IjIxNSIsIkxpbmVDb2xvciI6eyIkcmVmIjoiNjMifSwiTGluZVdlaWdodCI6MC4wLCJMaW5lVHlwZSI6MCwiUGFyZW50U3R5bGUiOnsiJHJlZiI6IjYyIn19LCJQYXJlbnRTdHlsZSI6eyIkcmVmIjoiNTkifX0sIlRpdGxlU3R5bGUiOnsiJGlkIjoiMjE2IiwiRm9udFNldHRpbmdzIjp7IiRpZCI6IjIxNyIsIkZvbnRTaXplIjoxMSwiRm9udE5hbWUiOiJDYWxpYnJpIiwiSXNCb2xkIjpmYWxzZSwiSXNJdGFsaWMiOmZhbHNlLCJJc1VuZGVybGluZWQiOmZhbHNlLCJQYXJlbnRTdHlsZSI6eyIkcmVmIjoiNjYifX0sIkF1dG9TaXplIjowLCJGb3JlZ3JvdW5kIjp7IiRyZWYiOiI2NyJ9LCJNYXhXaWR0aCI6NTUuMzc1MDM4MTQ2OTcyNjU2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giLCJMaW5lQ29sb3IiOm51bGwsIkxpbmVXZWlnaHQiOjAuMCwiTGluZVR5cGUiOjAsIlBhcmVudFN0eWxlIjpudWxsfSwiUGFyZW50U3R5bGUiOnsiJHJlZiI6IjY1In19LCJEYXRlU3R5bGUiOnsiJGlkIjoiMjE5IiwiRm9udFNldHRpbmdzIjp7IiRpZCI6IjIyM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yMSIsIkxpbmVDb2xvciI6bnVsbCwiTGluZVdlaWdodCI6MC4wLCJMaW5lVHlwZSI6MCwiUGFyZW50U3R5bGUiOm51bGx9LCJQYXJlbnRTdHlsZSI6eyIkcmVmIjoiNzIifX0sIkRhdGVGb3JtYXQiOnsiJHJlZiI6Ijc5In0sIklzVmlzaWJsZSI6dHJ1ZSwiUGFyZW50U3R5bGUiOnsiJHJlZiI6IjUzIn19LCJQb3NpdGlvbiI6eyIkaWQiOiIyMjIiLCJSYXRpbyI6MC4wLCJJc0N1c3RvbSI6ZmFsc2V9LCJJZCI6ImM0MTQxYWYzLWFjMzgtNDY1Yy1iNTNmLWNjN2Y3YTRhYTlmNSIsIkltcG9ydElkIjpudWxsLCJUaXRsZSI6Ik1pbGVzdG9uZSA2IiwiTm90ZSI6bnVsbCwiSHlwZXJsaW5rIjpudWxsLCJJc0NoYW5nZWQiOmZhbHNlLCJJc05ldyI6dHJ1ZX1dLCJUYXNrcyI6W3siJGlkIjoiMjIzIiwiR3JvdXBOYW1lIjpudWxsLCJTdGFydERhdGUiOiIyMDE2LTAxLTA1VDAwOjAwOjAwWiIsIkVuZERhdGUiOiIyMDE2LTAzLTAxVDIzOjU5OjU5Ljk5OVoiLCJQZXJjZW50YWdlQ29tcGxldGUiOjEwMC4wLCJTdHlsZSI6eyIkaWQiOiIyMjQiLCJTaGFwZSI6MCwiU2hhcGVUaGlja25lc3MiOjMsIkR1cmF0aW9uRm9ybWF0IjowLCJJbmNsdWRlTm9uV29ya2luZ0RheXNJbkR1cmF0aW9uIjpmYWxz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pZCI6IjIzMCIsIkNvbG9yIjp7IiRpZCI6IjIzMS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iIsIkxpbmVDb2xvciI6bnVsbCwiTGluZVdlaWdodCI6MC4wLCJMaW5lVHlwZSI6MCwiUGFyZW50U3R5bGUiOm51bGx9LCJQYXJlbnRTdHlsZSI6eyIkcmVmIjoiODgifX0sIkhvcml6b250YWxDb25uZWN0b3JTdHlsZSI6eyIkaWQiOiIyMzMiLCJMaW5lQ29sb3IiOnsiJHJlZiI6Ijk2In0sIkxpbmVXZWlnaHQiOjEuMCwiTGluZVR5cGUiOjAsIlBhcmVudFN0eWxlIjp7IiRyZWYiOiI5NSJ9fSwiVmVydGljYWxDb25uZWN0b3JTdHlsZSI6eyIkaWQiOiIyMzQ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jM1IiwiTWFyZ2luIjp7IiRyZWYiOiIxMDIifSwiUGFkZGluZyI6eyIkcmVmIjoiMTAzIn0sIkJhY2tncm91bmQiOnsiJGlkIjoiMjM2IiwiQ29sb3IiOnsiJGlkIjoiMjM3IiwiQSI6MjU1LCJSIjoyNDcsIkciOjE1MCwiQiI6NzB9fSwiSXNWaXNpYmxlIjp0cnVlLCJXaWR0aCI6MC4wLCJIZWlnaHQiOjE2LjAsIkJvcmRlclN0eWxlIjp7IiRpZCI6IjIzOCIsIkxpbmVDb2xvciI6eyIkaWQiOiIyMzkiLCIkdHlwZSI6Ik5MUkUuQ29tbW9uLkRvbS5Tb2xpZENvbG9yQnJ1c2gsIE5MUkUuQ29tbW9uIiwiQ29sb3IiOnsiJGlkIjoiMjQwIiwiQSI6MjU1LCJSIjoyNTUsIkciOjAsIkIiOjB9fSwiTGluZVdlaWdodCI6MC4wLCJMaW5lVHlwZSI6MCwiUGFyZW50U3R5bGUiOm51bGx9LCJQYXJlbnRTdHlsZSI6eyIkcmVmIjoiMTAxIn19LCJUaXRsZVN0eWxlIjp7IiRpZCI6IjI0MSIsIkZvbnRTZXR0aW5ncyI6eyIkaWQiOiIyNDIiLCJGb250U2l6ZSI6MTEsIkZvbnROYW1lIjoiQ2FsaWJyaSIsIklzQm9sZCI6dHJ1ZSwiSXNJdGFsaWMiOmZhbHNlLCJJc1VuZGVybGluZWQiOmZhbHNlLCJQYXJlbnRTdHlsZSI6eyIkcmVmIjoiMTA4In19LCJBdXRvU2l6ZSI6MCwiRm9yZWdyb3VuZCI6eyIkcmVmIjoiMTA5In0sIk1heFdpZHRoIjoyOC45MDQ1Njc3MTg1MDU4NTk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0MyIsIkxpbmVDb2xvciI6bnVsbCwiTGluZVdlaWdodCI6MC4wLCJMaW5lVHlwZSI6MCwiUGFyZW50U3R5bGUiOm51bGx9LCJQYXJlbnRTdHlsZSI6eyIkcmVmIjoiMTA3In19LCJEYXRlU3R5bGUiOnsiJGlkIjoiMjQ0IiwiRm9udFNldHRpbmdzIjp7IiRpZCI6IjI0NSIsIkZvbnRTaXplIjoxMCwiRm9udE5hbWUiOiJDYWxpYnJpIiwiSXNCb2xkIjpmYWxzZSwiSXNJdGFsaWMiOmZhbHNlLCJJc1VuZGVybGluZWQiOmZhbHNlLCJQYXJlbnRTdHlsZSI6eyIkcmVmIjoiMTE1In19LCJBdXRvU2l6ZSI6MCwiRm9yZWdyb3VuZCI6eyIkaWQiOiIyNDYiLCJDb2xvciI6eyIkaWQiOiIyNDciLCJBIjoyNTUsIlIiOjAsIkciOjAsIkIiOjB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DgiLCJMaW5lQ29sb3IiOm51bGwsIkxpbmVXZWlnaHQiOjAuMCwiTGluZVR5cGUiOjAsIlBhcmVudFN0eWxlIjpudWxsfSwiUGFyZW50U3R5bGUiOnsiJHJlZiI6IjExNCJ9fSwiRGF0ZUZvcm1hdCI6eyIkaWQiOiIyNDkiLCJGb3JtYXRTdHJpbmciOiJNTU0gZCIsIlNlcGFyYXRvciI6Ii8iLCJVc2VJbnRlcm5hdGlvbmFsRGF0ZUZvcm1hdCI6ZmFsc2V9LCJJc1Zpc2libGUiOnRydWUsIlBhcmVudFN0eWxlIjp7IiRyZWYiOiI4MCJ9fSwiSW5kZXgiOjEsIklkIjoiMTFhNWZkMjAtMTY5YS00ZTVhLWEwYmUtZDA0OGRiYTA4ZmYyIiwiSW1wb3J0SWQiOm51bGwsIlRpdGxlIjoiVGFzayAxIiwiTm90ZSI6bnVsbCwiSHlwZXJsaW5rIjpudWxsLCJJc0NoYW5nZWQiOmZhbHNlLCJJc05ldyI6dHJ1ZX0seyIkaWQiOiIyNTAiLCJHcm91cE5hbWUiOm51bGwsIlN0YXJ0RGF0ZSI6IjIwMTYtMDItMDJUMDA6MDA6MDBaIiwiRW5kRGF0ZSI6IjIwMTYtMDMtMTRUMjM6NTk6NTkuOTk5WiIsIlBlcmNlbnRhZ2VDb21wbGV0ZSI6NTAuMCwiU3R5bGUiOnsiJGlkIjoiMjUxIiwiU2hhcGUiOjAsIlNoYXBlVGhpY2tuZXNzIjozLCJEdXJhdGlvbkZvcm1hdCI6MCwiSW5jbHVkZU5vbldvcmtpbmdEYXlzSW5EdXJhdGlvbiI6ZmFsc2UsIlBlcmNlbnRhZ2VDb21wbGV0ZVN0eWxlIjp7IiRpZCI6IjI1MiIsIkZvbnRTZXR0aW5ncyI6eyIkaWQiOiIyNT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QiLCJMaW5lQ29sb3IiOm51bGwsIkxpbmVXZWlnaHQiOjAuMCwiTGluZVR5cGUiOjAsIlBhcmVudFN0eWxlIjpudWxsfSwiUGFyZW50U3R5bGUiOnsiJHJlZiI6IjgxIn19LCJEdXJhdGlvblN0eWxlIjp7IiRpZCI6IjI1NSIsIkZvbnRTZXR0aW5ncyI6eyIkaWQiOiIyNTYiLCJGb250U2l6ZSI6MTAsIkZvbnROYW1lIjoiQ2FsaWJyaSIsIklzQm9sZCI6ZmFsc2UsIklzSXRhbGljIjpmYWxzZSwiSXNVbmRlcmxpbmVkIjpmYWxzZSwiUGFyZW50U3R5bGUiOnsiJHJlZiI6Ijg5In19LCJBdXRvU2l6ZSI6MCwiRm9yZWdyb3VuZCI6eyIkaWQiOiIyNTciLCJDb2xvciI6eyIkaWQiOiIyNTgiLCJBIjoyNTUsIlIiOjI1NSwiRyI6MjU1LCJCIjoyNTV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kiLCJMaW5lQ29sb3IiOm51bGwsIkxpbmVXZWlnaHQiOjAuMCwiTGluZVR5cGUiOjAsIlBhcmVudFN0eWxlIjpudWxsfSwiUGFyZW50U3R5bGUiOnsiJHJlZiI6Ijg4In19LCJIb3Jpem9udGFsQ29ubmVjdG9yU3R5bGUiOnsiJGlkIjoiMjYwIiwiTGluZUNvbG9yIjp7IiRyZWYiOiI5NiJ9LCJMaW5lV2VpZ2h0IjoxLjAsIkxpbmVUeXBlIjowLCJQYXJlbnRTdHlsZSI6eyIkcmVmIjoiOTUifX0sIlZlcnRpY2FsQ29ubmVjdG9yU3R5bGUiOnsiJGlkIjoiMjYx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xMCwiSXNCZWxvd1RpbWViYW5kIjp0cnVlLCJQZXJjZW50YWdlQ29tcGxldGVTaGFwZU9wYWNpdHkiOjM1LCJTaGFwZVN0eWxlIjp7IiRpZCI6IjI2MiIsIk1hcmdpbiI6eyIkcmVmIjoiMTAyIn0sIlBhZGRpbmciOnsiJHJlZiI6IjEwMyJ9LCJCYWNrZ3JvdW5kIjp7IiRpZCI6IjI2MyIsIkNvbG9yIjp7IiRpZCI6IjI2NCIsIkEiOjI1NSwiUiI6NzUsIkciOjE3MiwiQiI6MTk4fX0sIklzVmlzaWJsZSI6dHJ1ZSwiV2lkdGgiOjAuMCwiSGVpZ2h0IjoxNi4wLCJCb3JkZXJTdHlsZSI6eyIkaWQiOiIyNjUiLCJMaW5lQ29sb3IiOnsiJGlkIjoiMjY2IiwiJHR5cGUiOiJOTFJFLkNvbW1vbi5Eb20uU29saWRDb2xvckJydXNoLCBOTFJFLkNvbW1vbiIsIkNvbG9yIjp7IiRpZCI6IjI2NyIsIkEiOjI1NSwiUiI6MjU1LCJHIjowLCJCIjowfX0sIkxpbmVXZWlnaHQiOjAuMCwiTGluZVR5cGUiOjAsIlBhcmVudFN0eWxlIjpudWxsfSwiUGFyZW50U3R5bGUiOnsiJHJlZiI6IjEwMSJ9fSwiVGl0bGVTdHlsZSI6eyIkaWQiOiIyNjgiLCJGb250U2V0dGluZ3MiOnsiJGlkIjoiMjY5IiwiRm9udFNpemUiOjExLCJGb250TmFtZSI6IkNhbGlicmkiLCJJc0JvbGQiOnRydWUsIklzSXRhbGljIjpmYWxzZSwiSXNVbmRlcmxpbmVkIjpmYWxzZSwiUGFyZW50U3R5bGUiOnsiJHJlZiI6IjEwOCJ9fSwiQXV0b1NpemUiOjAsIkZvcmVncm91bmQiOnsiJHJlZiI6IjEwOSJ9LCJNYXhXaWR0aCI6MjguOTA0NTY3NzE4NTA1ODU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AiLCJMaW5lQ29sb3IiOm51bGwsIkxpbmVXZWlnaHQiOjAuMCwiTGluZVR5cGUiOjAsIlBhcmVudFN0eWxlIjpudWxsfSwiUGFyZW50U3R5bGUiOnsiJHJlZiI6IjEwNyJ9fSwiRGF0ZVN0eWxlIjp7IiRpZCI6IjI3MSIsIkZvbnRTZXR0aW5ncyI6eyIkaWQiOiIyNzIiLCJGb250U2l6ZSI6MTAsIkZvbnROYW1lIjoiQ2FsaWJyaSIsIklzQm9sZCI6ZmFsc2UsIklzSXRhbGljIjpmYWxzZSwiSXNVbmRlcmxpbmVkIjpmYWxzZSwiUGFyZW50U3R5bGUiOnsiJHJlZiI6IjExNSJ9fSwiQXV0b1NpemUiOjAsIkZvcmVncm91bmQiOnsiJGlkIjoiMjczIiwiQ29sb3IiOnsiJGlkIjoiMjc0IiwiQSI6MjU1LCJSIjowLCJHIjowLCJCIjow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c1IiwiTGluZUNvbG9yIjpudWxsLCJMaW5lV2VpZ2h0IjowLjAsIkxpbmVUeXBlIjowLCJQYXJlbnRTdHlsZSI6bnVsbH0sIlBhcmVudFN0eWxlIjp7IiRyZWYiOiIxMTQifX0sIkRhdGVGb3JtYXQiOnsiJGlkIjoiMjc2IiwiRm9ybWF0U3RyaW5nIjoiTU1NIGQiLCJTZXBhcmF0b3IiOiIvIiwiVXNlSW50ZXJuYXRpb25hbERhdGVGb3JtYXQiOmZhbHNlfSwiSXNWaXNpYmxlIjp0cnVlLCJQYXJlbnRTdHlsZSI6eyIkcmVmIjoiODAifX0sIkluZGV4IjoyLCJJZCI6IjIzYzE1MjMyLTdkMzEtNGU5NS04ZTExLWNhMjUxZjMzZmI0OSIsIkltcG9ydElkIjpudWxsLCJUaXRsZSI6IlRhc2sgMiIsIk5vdGUiOm51bGwsIkh5cGVybGluayI6bnVsbCwiSXNDaGFuZ2VkIjpmYWxzZSwiSXNOZXciOnRydWV9LHsiJGlkIjoiMjc3IiwiR3JvdXBOYW1lIjpudWxsLCJTdGFydERhdGUiOiIyMDE2LTAzLTE0VDAwOjAwOjAwWiIsIkVuZERhdGUiOiIyMDE2LTA1LTAyVDIzOjU5OjU5Ljk5OVoiLCJQZXJjZW50YWdlQ29tcGxldGUiOjM4LjAsIlN0eWxlIjp7IiRpZCI6IjI3OCIsIlNoYXBlIjowLCJTaGFwZVRoaWNrbmVzcyI6MywiRHVyYXRpb25Gb3JtYXQiOjAsIkluY2x1ZGVOb25Xb3JraW5nRGF5c0luRHVyYXRpb24iOmZhbHNlLCJQZXJjZW50YWdlQ29tcGxldGVTdHlsZSI6eyIkaWQiOiIyNzkiLCJGb250U2V0dGluZ3MiOnsiJGlkIjoiMjgw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xIiwiTGluZUNvbG9yIjpudWxsLCJMaW5lV2VpZ2h0IjowLjAsIkxpbmVUeXBlIjowLCJQYXJlbnRTdHlsZSI6bnVsbH0sIlBhcmVudFN0eWxlIjp7IiRyZWYiOiI4MSJ9fSwiRHVyYXRpb25TdHlsZSI6eyIkaWQiOiIyODIiLCJGb250U2V0dGluZ3MiOnsiJGlkIjoiMjgzIiwiRm9udFNpemUiOjEwLCJGb250TmFtZSI6IkNhbGlicmkiLCJJc0JvbGQiOmZhbHNlLCJJc0l0YWxpYyI6ZmFsc2UsIklzVW5kZXJsaW5lZCI6ZmFsc2UsIlBhcmVudFN0eWxlIjp7IiRyZWYiOiI4OSJ9fSwiQXV0b1NpemUiOjAsIkZvcmVncm91bmQiOnsiJGlkIjoiMjg0IiwiQ29sb3IiOnsiJGlkIjoiMjg1IiwiQSI6MjU1LCJSIjoyNTUsIkciOjI1NSwiQiI6MjU1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g2IiwiTGluZUNvbG9yIjpudWxsLCJMaW5lV2VpZ2h0IjowLjAsIkxpbmVUeXBlIjowLCJQYXJlbnRTdHlsZSI6bnVsbH0sIlBhcmVudFN0eWxlIjp7IiRyZWYiOiI4OCJ9fSwiSG9yaXpvbnRhbENvbm5lY3RvclN0eWxlIjp7IiRpZCI6IjI4NyIsIkxpbmVDb2xvciI6eyIkcmVmIjoiOTYifSwiTGluZVdlaWdodCI6MS4wLCJMaW5lVHlwZSI6MCwiUGFyZW50U3R5bGUiOnsiJHJlZiI6Ijk1In19LCJWZXJ0aWNhbENvbm5lY3RvclN0eWxlIjp7IiRpZCI6IjI4OC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MTAsIklzQmVsb3dUaW1lYmFuZCI6dHJ1ZSwiUGVyY2VudGFnZUNvbXBsZXRlU2hhcGVPcGFjaXR5IjozNSwiU2hhcGVTdHlsZSI6eyIkaWQiOiIyODkiLCJNYXJnaW4iOnsiJHJlZiI6IjEwMiJ9LCJQYWRkaW5nIjp7IiRyZWYiOiIxMDMifSwiQmFja2dyb3VuZCI6eyIkaWQiOiIyOTAiLCJDb2xvciI6eyIkaWQiOiIyOTEiLCJBIjoyNTUsIlIiOjI0NywiRyI6MTUwLCJCIjo3MH19LCJJc1Zpc2libGUiOnRydWUsIldpZHRoIjowLjAsIkhlaWdodCI6MTYuMCwiQm9yZGVyU3R5bGUiOnsiJGlkIjoiMjkyIiwiTGluZUNvbG9yIjp7IiRpZCI6IjI5MyIsIiR0eXBlIjoiTkxSRS5Db21tb24uRG9tLlNvbGlkQ29sb3JCcnVzaCwgTkxSRS5Db21tb24iLCJDb2xvciI6eyIkaWQiOiIyOTQiLCJBIjoyNTUsIlIiOjI1NSwiRyI6MCwiQiI6MH19LCJMaW5lV2VpZ2h0IjowLjAsIkxpbmVUeXBlIjowLCJQYXJlbnRTdHlsZSI6bnVsbH0sIlBhcmVudFN0eWxlIjp7IiRyZWYiOiIxMDEifX0sIlRpdGxlU3R5bGUiOnsiJGlkIjoiMjk1IiwiRm9udFNldHRpbmdzIjp7IiRpZCI6IjI5NiIsIkZvbnRTaXplIjoxMSwiRm9udE5hbWUiOiJDYWxpYnJpIiwiSXNCb2xkIjp0cnVlLCJJc0l0YWxpYyI6ZmFsc2UsIklzVW5kZXJsaW5lZCI6ZmFsc2UsIlBhcmVudFN0eWxlIjp7IiRyZWYiOiIxMDgifX0sIkF1dG9TaXplIjowLCJGb3JlZ3JvdW5kIjp7IiRyZWYiOiIxMDkifSwiTWF4V2lkdGgiOjI4LjkwNDU2NzcxODUwNTg1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k3IiwiTGluZUNvbG9yIjpudWxsLCJMaW5lV2VpZ2h0IjowLjAsIkxpbmVUeXBlIjowLCJQYXJlbnRTdHlsZSI6bnVsbH0sIlBhcmVudFN0eWxlIjp7IiRyZWYiOiIxMDcifX0sIkRhdGVTdHlsZSI6eyIkaWQiOiIyOTgiLCJGb250U2V0dGluZ3MiOnsiJGlkIjoiMjk5IiwiRm9udFNpemUiOjEwLCJGb250TmFtZSI6IkNhbGlicmkiLCJJc0JvbGQiOmZhbHNlLCJJc0l0YWxpYyI6ZmFsc2UsIklzVW5kZXJsaW5lZCI6ZmFsc2UsIlBhcmVudFN0eWxlIjp7IiRyZWYiOiIxMTUifX0sIkF1dG9TaXplIjowLCJGb3JlZ3JvdW5kIjp7IiRpZCI6IjMwMCIsIkNvbG9yIjp7IiRpZCI6IjMwMSIsIkEiOjI1NSwiUiI6MCwiRyI6MCwiQiI6M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wMiIsIkxpbmVDb2xvciI6bnVsbCwiTGluZVdlaWdodCI6MC4wLCJMaW5lVHlwZSI6MCwiUGFyZW50U3R5bGUiOm51bGx9LCJQYXJlbnRTdHlsZSI6eyIkcmVmIjoiMTE0In19LCJEYXRlRm9ybWF0Ijp7IiRpZCI6IjMwMyIsIkZvcm1hdFN0cmluZyI6Ik1NTSBkIiwiU2VwYXJhdG9yIjoiLyIsIlVzZUludGVybmF0aW9uYWxEYXRlRm9ybWF0IjpmYWxzZX0sIklzVmlzaWJsZSI6dHJ1ZSwiUGFyZW50U3R5bGUiOnsiJHJlZiI6IjgwIn19LCJJbmRleCI6MywiSWQiOiJmMjNlNDYwNS0wNWMyLTRlZTgtODE1OS1iNDIxYjgxMGI3ZTQiLCJJbXBvcnRJZCI6bnVsbCwiVGl0bGUiOiJUYXNrIDMiLCJOb3RlIjpudWxsLCJIeXBlcmxpbmsiOm51bGwsIklzQ2hhbmdlZCI6ZmFsc2UsIklzTmV3Ijp0cnVlfSx7IiRpZCI6IjMwNCIsIkdyb3VwTmFtZSI6bnVsbCwiU3RhcnREYXRlIjoiMjAxNi0wMy0yNVQwMDowMDowMFoiLCJFbmREYXRlIjoiMjAxNi0xMC0yMFQyMzo1OTo1OS45OTlaIiwiUGVyY2VudGFnZUNvbXBsZXRlIjo0MC4wLCJTdHlsZSI6eyIkaWQiOiIzMDUiLCJTaGFwZSI6MiwiU2hhcGVUaGlja25lc3MiOjMsIkR1cmF0aW9uRm9ybWF0IjowLCJJbmNsdWRlTm9uV29ya2luZ0RheXNJbkR1cmF0aW9uIjpmYWxzZSwiUGVyY2VudGFnZUNvbXBsZXRlU3R5bGUiOnsiJGlkIjoiMzA2IiwiRm9udFNldHRpbmdzIjp7IiRpZCI6IjMw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OCIsIkxpbmVDb2xvciI6bnVsbCwiTGluZVdlaWdodCI6MC4wLCJMaW5lVHlwZSI6MCwiUGFyZW50U3R5bGUiOm51bGx9LCJQYXJlbnRTdHlsZSI6eyIkcmVmIjoiODEifX0sIkR1cmF0aW9uU3R5bGUiOnsiJGlkIjoiMzA5IiwiRm9udFNldHRpbmdzIjp7IiRpZCI6IjMxMCIsIkZvbnRTaXplIjoxMCwiRm9udE5hbWUiOiJDYWxpYnJpIiwiSXNCb2xkIjpmYWxzZSwiSXNJdGFsaWMiOmZhbHNlLCJJc1VuZGVybGluZWQiOmZhbHNlLCJQYXJlbnRTdHlsZSI6eyIkcmVmIjoiODkifX0sIkF1dG9TaXplIjowLCJGb3JlZ3JvdW5kIjp7IiRpZCI6IjMxMSIsIkNvbG9yIjp7IiRpZCI6IjMxMiIsIkEiOjI1NSwiUiI6MCwiRyI6MCwiQiI6MH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xMyIsIkxpbmVDb2xvciI6bnVsbCwiTGluZVdlaWdodCI6MC4wLCJMaW5lVHlwZSI6MCwiUGFyZW50U3R5bGUiOm51bGx9LCJQYXJlbnRTdHlsZSI6eyIkcmVmIjoiODgifX0sIkhvcml6b250YWxDb25uZWN0b3JTdHlsZSI6eyIkaWQiOiIzMTQiLCJMaW5lQ29sb3IiOnsiJHJlZiI6Ijk2In0sIkxpbmVXZWlnaHQiOjEuMCwiTGluZVR5cGUiOjAsIlBhcmVudFN0eWxlIjp7IiRyZWYiOiI5NSJ9fSwiVmVydGljYWxDb25uZWN0b3JTdHlsZSI6eyIkaWQiOiIzMTU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zE2IiwiTWFyZ2luIjp7IiRyZWYiOiIxMDIifSwiUGFkZGluZyI6eyIkcmVmIjoiMTAzIn0sIkJhY2tncm91bmQiOnsiJGlkIjoiMzE3IiwiQ29sb3IiOnsiJGlkIjoiMzE4IiwiQSI6MjU1LCJSIjowLCJHIjoxMTQsIkIiOjE4OH19LCJJc1Zpc2libGUiOnRydWUsIldpZHRoIjowLjAsIkhlaWdodCI6MTYuMCwiQm9yZGVyU3R5bGUiOnsiJGlkIjoiMzE5IiwiTGluZUNvbG9yIjp7IiRpZCI6IjMyMCIsIiR0eXBlIjoiTkxSRS5Db21tb24uRG9tLlNvbGlkQ29sb3JCcnVzaCwgTkxSRS5Db21tb24iLCJDb2xvciI6eyIkaWQiOiIzMjEiLCJBIjoyNTUsIlIiOjI1NSwiRyI6MCwiQiI6MH19LCJMaW5lV2VpZ2h0IjowLjAsIkxpbmVUeXBlIjowLCJQYXJlbnRTdHlsZSI6bnVsbH0sIlBhcmVudFN0eWxlIjp7IiRyZWYiOiIxMDEifX0sIlRpdGxlU3R5bGUiOnsiJGlkIjoiMzIyIiwiRm9udFNldHRpbmdzIjp7IiRpZCI6IjMyMyIsIkZvbnRTaXplIjoxMSwiRm9udE5hbWUiOiJDYWxpYnJpIiwiSXNCb2xkIjp0cnVlLCJJc0l0YWxpYyI6ZmFsc2UsIklzVW5kZXJsaW5lZCI6ZmFsc2UsIlBhcmVudFN0eWxlIjp7IiRyZWYiOiIxMDgifX0sIkF1dG9TaXplIjowLCJGb3JlZ3JvdW5kIjp7IiRyZWYiOiIxMDkifSwiTWF4V2lkdGgiOjI4LjkwNDU2NzcxODUwNTg1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I0IiwiTGluZUNvbG9yIjpudWxsLCJMaW5lV2VpZ2h0IjowLjAsIkxpbmVUeXBlIjowLCJQYXJlbnRTdHlsZSI6bnVsbH0sIlBhcmVudFN0eWxlIjp7IiRyZWYiOiIxMDcifX0sIkRhdGVTdHlsZSI6eyIkaWQiOiIzMjUiLCJGb250U2V0dGluZ3MiOnsiJGlkIjoiMzI2IiwiRm9udFNpemUiOjEwLCJGb250TmFtZSI6IkNhbGlicmkiLCJJc0JvbGQiOmZhbHNlLCJJc0l0YWxpYyI6ZmFsc2UsIklzVW5kZXJsaW5lZCI6ZmFsc2UsIlBhcmVudFN0eWxlIjp7IiRyZWYiOiIxMTUifX0sIkF1dG9TaXplIjowLCJGb3JlZ3JvdW5kIjp7IiRpZCI6IjMyNyIsIkNvbG9yIjp7IiRpZCI6IjMyOCIsIkEiOjI1NSwiUiI6MCwiRyI6MCwiQiI6M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OSIsIkxpbmVDb2xvciI6bnVsbCwiTGluZVdlaWdodCI6MC4wLCJMaW5lVHlwZSI6MCwiUGFyZW50U3R5bGUiOm51bGx9LCJQYXJlbnRTdHlsZSI6eyIkcmVmIjoiMTE0In19LCJEYXRlRm9ybWF0Ijp7IiRpZCI6IjMzMCIsIkZvcm1hdFN0cmluZyI6Ik1NTSBkIiwiU2VwYXJhdG9yIjoiLyIsIlVzZUludGVybmF0aW9uYWxEYXRlRm9ybWF0IjpmYWxzZX0sIklzVmlzaWJsZSI6dHJ1ZSwiUGFyZW50U3R5bGUiOnsiJHJlZiI6IjgwIn19LCJJbmRleCI6NCwiSWQiOiI4MmQxYjdhYS1lNzdkLTQxYTItYmUxNC1kNjlmNWU1MDFiMWIiLCJJbXBvcnRJZCI6bnVsbCwiVGl0bGUiOiJUYXNrIDQiLCJOb3RlIjpudWxsLCJIeXBlcmxpbmsiOm51bGwsIklzQ2hhbmdlZCI6ZmFsc2UsIklzTmV3Ijp0cnVlfSx7IiRpZCI6IjMzMSIsIkdyb3VwTmFtZSI6bnVsbCwiU3RhcnREYXRlIjoiMjAxNi0xMC0yMVQwMDowMDowMFoiLCJFbmREYXRlIjoiMjAxNi0xMS0xNVQyMzo1OTo1OS45OTlaIiwiUGVyY2VudGFnZUNvbXBsZXRlIjpudWxsLCJTdHlsZSI6eyIkaWQiOiIzMzIiLCJTaGFwZSI6MCwiU2hhcGVUaGlja25lc3MiOjMsIkR1cmF0aW9uRm9ybWF0IjowLCJJbmNsdWRlTm9uV29ya2luZ0RheXNJbkR1cmF0aW9uIjpmYWxzZSwiUGVyY2VudGFnZUNvbXBsZXRlU3R5bGUiOnsiJGlkIjoiMzMzIiwiRm9udFNldHRpbmdzIjp7IiRpZCI6IjMz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zNSIsIkxpbmVDb2xvciI6bnVsbCwiTGluZVdlaWdodCI6MC4wLCJMaW5lVHlwZSI6MCwiUGFyZW50U3R5bGUiOm51bGx9LCJQYXJlbnRTdHlsZSI6eyIkcmVmIjoiODEifX0sIkR1cmF0aW9uU3R5bGUiOnsiJGlkIjoiMzM2IiwiRm9udFNldHRpbmdzIjp7IiRpZCI6IjMzNyIsIkZvbnRTaXplIjoxMCwiRm9udE5hbWUiOiJDYWxpYnJpIiwiSXNCb2xkIjpmYWxzZSwiSXNJdGFsaWMiOmZhbHNlLCJJc1VuZGVybGluZWQiOmZhbHNlLCJQYXJlbnRTdHlsZSI6eyIkcmVmIjoiODkifX0sIkF1dG9TaXplIjowLCJGb3JlZ3JvdW5kIjp7IiRpZCI6IjMzOCIsIkNvbG9yIjp7IiRpZCI6IjMzOSIsIkEiOjI1NSwiUiI6MCwiRyI6MCwiQiI6MH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0MCIsIkxpbmVDb2xvciI6bnVsbCwiTGluZVdlaWdodCI6MC4wLCJMaW5lVHlwZSI6MCwiUGFyZW50U3R5bGUiOm51bGx9LCJQYXJlbnRTdHlsZSI6eyIkcmVmIjoiODgifX0sIkhvcml6b250YWxDb25uZWN0b3JTdHlsZSI6eyIkaWQiOiIzNDEiLCJMaW5lQ29sb3IiOnsiJHJlZiI6Ijk2In0sIkxpbmVXZWlnaHQiOjEuMCwiTGluZVR5cGUiOjAsIlBhcmVudFN0eWxlIjp7IiRyZWYiOiI5NSJ9fSwiVmVydGljYWxDb25uZWN0b3JTdHlsZSI6eyIkaWQiOiIzNDI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zQzIiwiTWFyZ2luIjp7IiRyZWYiOiIxMDIifSwiUGFkZGluZyI6eyIkcmVmIjoiMTAzIn0sIkJhY2tncm91bmQiOnsiJGlkIjoiMzQ0IiwiQ29sb3IiOnsiJGlkIjoiMzQ1IiwiQSI6MjU1LCJSIjowLCJHIjoxMTQsIkIiOjE4OH19LCJJc1Zpc2libGUiOnRydWUsIldpZHRoIjowLjAsIkhlaWdodCI6MTYuMCwiQm9yZGVyU3R5bGUiOnsiJGlkIjoiMzQ2IiwiTGluZUNvbG9yIjp7IiRpZCI6IjM0NyIsIiR0eXBlIjoiTkxSRS5Db21tb24uRG9tLlNvbGlkQ29sb3JCcnVzaCwgTkxSRS5Db21tb24iLCJDb2xvciI6eyIkaWQiOiIzNDgiLCJBIjoyNTUsIlIiOjI1NSwiRyI6MCwiQiI6MH19LCJMaW5lV2VpZ2h0IjowLjAsIkxpbmVUeXBlIjowLCJQYXJlbnRTdHlsZSI6bnVsbH0sIlBhcmVudFN0eWxlIjp7IiRyZWYiOiIxMDEifX0sIlRpdGxlU3R5bGUiOnsiJGlkIjoiMzQ5IiwiRm9udFNldHRpbmdzIjp7IiRpZCI6IjM1MCIsIkZvbnRTaXplIjoxMSwiRm9udE5hbWUiOiJDYWxpYnJpIiwiSXNCb2xkIjp0cnVlLCJJc0l0YWxpYyI6ZmFsc2UsIklzVW5kZXJsaW5lZCI6ZmFsc2UsIlBhcmVudFN0eWxlIjp7IiRyZWYiOiIxMDgifX0sIkF1dG9TaXplIjowLCJGb3JlZ3JvdW5kIjp7IiRyZWYiOiIxMDkifSwiTWF4V2lkdGgiOjI4LjkwNDU2NzcxODUwNTg1OS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UxIiwiTGluZUNvbG9yIjpudWxsLCJMaW5lV2VpZ2h0IjowLjAsIkxpbmVUeXBlIjowLCJQYXJlbnRTdHlsZSI6bnVsbH0sIlBhcmVudFN0eWxlIjp7IiRyZWYiOiIxMDcifX0sIkRhdGVTdHlsZSI6eyIkaWQiOiIzNTIiLCJGb250U2V0dGluZ3MiOnsiJGlkIjoiMzUzIiwiRm9udFNpemUiOjEwLCJGb250TmFtZSI6IkNhbGlicmkiLCJJc0JvbGQiOmZhbHNlLCJJc0l0YWxpYyI6ZmFsc2UsIklzVW5kZXJsaW5lZCI6ZmFsc2UsIlBhcmVudFN0eWxlIjp7IiRyZWYiOiIxMTUifX0sIkF1dG9TaXplIjowLCJGb3JlZ3JvdW5kIjp7IiRpZCI6IjM1NCIsIkNvbG9yIjp7IiRpZCI6IjM1NSIsIkEiOjI1NSwiUiI6MCwiRyI6MCwiQiI6MH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NiIsIkxpbmVDb2xvciI6bnVsbCwiTGluZVdlaWdodCI6MC4wLCJMaW5lVHlwZSI6MCwiUGFyZW50U3R5bGUiOm51bGx9LCJQYXJlbnRTdHlsZSI6eyIkcmVmIjoiMTE0In19LCJEYXRlRm9ybWF0Ijp7IiRpZCI6IjM1NyIsIkZvcm1hdFN0cmluZyI6Ik1NTSBkIiwiU2VwYXJhdG9yIjoiLyIsIlVzZUludGVybmF0aW9uYWxEYXRlRm9ybWF0IjpmYWxzZX0sIklzVmlzaWJsZSI6dHJ1ZSwiUGFyZW50U3R5bGUiOnsiJHJlZiI6IjgwIn19LCJJbmRleCI6NSwiSWQiOiIyM2I0MmNhZC1kOWJjLTQzN2YtYjczOS1jNjhjNjI3MzdjM2EiLCJJbXBvcnRJZCI6bnVsbCwiVGl0bGUiOiJUYXNrIDQiLCJOb3RlIjpudWxsLCJIeXBlcmxpbmsiOm51bGwsIklzQ2hhbmdlZCI6ZmFsc2UsIklzTmV3Ijp0cnVlfSx7IiRpZCI6IjM1OCIsIkdyb3VwTmFtZSI6bnVsbCwiU3RhcnREYXRlIjoiMjAxNi0xMS0xNlQwMDowMDowMFoiLCJFbmREYXRlIjoiMjAxNi0xMi0yMFQyMzo1OTo1OS45OTlaIiwiUGVyY2VudGFnZUNvbXBsZXRlIjpudWxsLCJTdHlsZSI6eyIkaWQiOiIzNTkiLCJTaGFwZSI6MywiU2hhcGVUaGlja25lc3MiOjMsIkR1cmF0aW9uRm9ybWF0IjowLCJJbmNsdWRlTm9uV29ya2luZ0RheXNJbkR1cmF0aW9uIjpmYWxzZSwiUGVyY2VudGFnZUNvbXBsZXRlU3R5bGUiOnsiJGlkIjoiMzYwIiwiRm9udFNldHRpbmdzIjp7IiRpZCI6IjM2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2MiIsIkxpbmVDb2xvciI6bnVsbCwiTGluZVdlaWdodCI6MC4wLCJMaW5lVHlwZSI6MCwiUGFyZW50U3R5bGUiOm51bGx9LCJQYXJlbnRTdHlsZSI6eyIkcmVmIjoiODEifX0sIkR1cmF0aW9uU3R5bGUiOnsiJGlkIjoiMzYzIiwiRm9udFNldHRpbmdzIjp7IiRpZCI6IjM2NCIsIkZvbnRTaXplIjoxMCwiRm9udE5hbWUiOiJDYWxpYnJpIiwiSXNCb2xkIjpmYWxzZSwiSXNJdGFsaWMiOmZhbHNlLCJJc1VuZGVybGluZWQiOmZhbHNlLCJQYXJlbnRTdHlsZSI6eyIkcmVmIjoiODkifX0sIkF1dG9TaXplIjowLCJGb3JlZ3JvdW5kIjp7IiRpZCI6IjM2NSIsIkNvbG9yIjp7IiRpZCI6IjM2NiIsIkEiOjI1NSwiUiI6MjU1LCJHIjoyNTUsIkIiOjI1NX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2NyIsIkxpbmVDb2xvciI6bnVsbCwiTGluZVdlaWdodCI6MC4wLCJMaW5lVHlwZSI6MCwiUGFyZW50U3R5bGUiOm51bGx9LCJQYXJlbnRTdHlsZSI6eyIkcmVmIjoiODgifX0sIkhvcml6b250YWxDb25uZWN0b3JTdHlsZSI6eyIkaWQiOiIzNjgiLCJMaW5lQ29sb3IiOnsiJHJlZiI6Ijk2In0sIkxpbmVXZWlnaHQiOjEuMCwiTGluZVR5cGUiOjAsIlBhcmVudFN0eWxlIjp7IiRyZWYiOiI5NSJ9fSwiVmVydGljYWxDb25uZWN0b3JTdHlsZSI6eyIkaWQiOiIzNjk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EwLCJJc0JlbG93VGltZWJhbmQiOnRydWUsIlBlcmNlbnRhZ2VDb21wbGV0ZVNoYXBlT3BhY2l0eSI6MzUsIlNoYXBlU3R5bGUiOnsiJGlkIjoiMzcwIiwiTWFyZ2luIjp7IiRyZWYiOiIxMDIifSwiUGFkZGluZyI6eyIkaWQiOiIzNzEiLCJUb3AiOjAsIkxlZnQiOjAsIlJpZ2h0IjoyLCJCb3R0b20iOjB9LCJCYWNrZ3JvdW5kIjp7IiRpZCI6IjM3MiIsIkNvbG9yIjp7IiRpZCI6IjM3MyIsIkEiOjI1NSwiUiI6MTU1LCJHIjoxODcsIkIiOjg5fX0sIklzVmlzaWJsZSI6dHJ1ZSwiV2lkdGgiOjAuMCwiSGVpZ2h0IjoxNi4wLCJCb3JkZXJTdHlsZSI6eyIkaWQiOiIzNzQiLCJMaW5lQ29sb3IiOnsiJGlkIjoiMzc1IiwiJHR5cGUiOiJOTFJFLkNvbW1vbi5Eb20uU29saWRDb2xvckJydXNoLCBOTFJFLkNvbW1vbiIsIkNvbG9yIjp7IiRpZCI6IjM3NiIsIkEiOjI1NSwiUiI6MjU1LCJHIjowLCJCIjowfX0sIkxpbmVXZWlnaHQiOjAuMCwiTGluZVR5cGUiOjAsIlBhcmVudFN0eWxlIjpudWxsfSwiUGFyZW50U3R5bGUiOnsiJHJlZiI6IjEwMSJ9fSwiVGl0bGVTdHlsZSI6eyIkaWQiOiIzNzciLCJGb250U2V0dGluZ3MiOnsiJGlkIjoiMzc4IiwiRm9udFNpemUiOjExLCJGb250TmFtZSI6IkNhbGlicmkiLCJJc0JvbGQiOnRydWUsIklzSXRhbGljIjpmYWxzZSwiSXNVbmRlcmxpbmVkIjpmYWxzZSwiUGFyZW50U3R5bGUiOnsiJHJlZiI6IjEwOCJ9fSwiQXV0b1NpemUiOjAsIkZvcmVncm91bmQiOnsiJHJlZiI6IjEwOSJ9LCJNYXhXaWR0aCI6MjguOTA0NTY3NzE4NTA1ODU5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zNzkiLCJMaW5lQ29sb3IiOm51bGwsIkxpbmVXZWlnaHQiOjAuMCwiTGluZVR5cGUiOjAsIlBhcmVudFN0eWxlIjpudWxsfSwiUGFyZW50U3R5bGUiOnsiJHJlZiI6IjEwNyJ9fSwiRGF0ZVN0eWxlIjp7IiRpZCI6IjM4MCIsIkZvbnRTZXR0aW5ncyI6eyIkaWQiOiIzODEiLCJGb250U2l6ZSI6MTAsIkZvbnROYW1lIjoiQ2FsaWJyaSIsIklzQm9sZCI6ZmFsc2UsIklzSXRhbGljIjpmYWxzZSwiSXNVbmRlcmxpbmVkIjpmYWxzZSwiUGFyZW50U3R5bGUiOnsiJHJlZiI6IjExNSJ9fSwiQXV0b1NpemUiOjAsIkZvcmVncm91bmQiOnsiJGlkIjoiMzgyIiwiQ29sb3IiOnsiJGlkIjoiMzgzIiwiQSI6MjU1LCJSIjowLCJHIjowLCJCIjow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g0IiwiTGluZUNvbG9yIjpudWxsLCJMaW5lV2VpZ2h0IjowLjAsIkxpbmVUeXBlIjowLCJQYXJlbnRTdHlsZSI6bnVsbH0sIlBhcmVudFN0eWxlIjp7IiRyZWYiOiIxMTQifX0sIkRhdGVGb3JtYXQiOnsiJGlkIjoiMzg1IiwiRm9ybWF0U3RyaW5nIjoiTU1NIGQiLCJTZXBhcmF0b3IiOiIvIiwiVXNlSW50ZXJuYXRpb25hbERhdGVGb3JtYXQiOmZhbHNlfSwiSXNWaXNpYmxlIjp0cnVlLCJQYXJlbnRTdHlsZSI6eyIkcmVmIjoiODAifX0sIkluZGV4Ijo2LCJJZCI6ImZlODJhMDU0LWViNzItNDg1MS1hOTNmLTZhNjA2NDMyYmZhYyIsIkltcG9ydElkIjpudWxsLCJUaXRsZSI6IlRhc2sgNiIsIk5vdGUiOm51bGwsIkh5cGVybGluayI6bnVsbCwiSXNDaGFuZ2VkIjpmYWxzZSwiSXNOZXciOnRydWV9XSwiTXNQcm9qZWN0SXRlbXNUcmVlIjp7IiRpZCI6IjM4NiIsIlJvb3QiOnsiJGlkIjoiMzg3IiwiSW1wb3J0SWQiOm51bGwsIklzSW1wb3J0ZWQiOmZhbHNlLCJDaGlsZHJlbiI6W119fSwiU2V0dGluZ3MiOnsiJGlkIjoiMzg4IiwiSW1wYU9wdGlvbnMiOm51bGw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nRydWUsIlNtYXJ0VGltZWxpbmVUYXNrUGVyY2VudGFnZUZpdCI6ZmFsc2V9LCJJc05ldyI6dHJ1ZSwiSW1wb3J0VHlwZSI6MCwiRmlsZVBhdGgiOm51bGwsIlRpbWVsaW5lSW1wb3J0ZWQiOmZhbHNlfQ=="/>
  <p:tag name="__MASTER" val="__part_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blank.pptx" id="{E34A122C-C516-4A4E-9315-BC4E6D57CE31}" vid="{EDC49846-474F-4114-9207-CC8BEB564AEA}"/>
    </a:ext>
  </a:extLst>
</a:theme>
</file>

<file path=ppt/theme/theme2.xml><?xml version="1.0" encoding="utf-8"?>
<a:theme xmlns:a="http://schemas.openxmlformats.org/drawingml/2006/main" name="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blank.pptx" id="{E34A122C-C516-4A4E-9315-BC4E6D57CE31}" vid="{050AD34A-4EED-4A1A-BD9A-C33F485AD9E8}"/>
    </a:ext>
  </a:extLst>
</a:theme>
</file>

<file path=ppt/theme/theme3.xml><?xml version="1.0" encoding="utf-8"?>
<a:theme xmlns:a="http://schemas.openxmlformats.org/drawingml/2006/main" name="EY dark print">
  <a:themeElements>
    <a:clrScheme name="EY dark print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blank.pptx" id="{E34A122C-C516-4A4E-9315-BC4E6D57CE31}" vid="{E0767383-5637-43EA-B133-AD3B3659FB4C}"/>
    </a:ext>
  </a:extLst>
</a:theme>
</file>

<file path=ppt/theme/theme4.xml><?xml version="1.0" encoding="utf-8"?>
<a:theme xmlns:a="http://schemas.openxmlformats.org/drawingml/2006/main" name="EY dark projection">
  <a:themeElements>
    <a:clrScheme name="EY dark projection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name="blank.pptx" id="{E34A122C-C516-4A4E-9315-BC4E6D57CE31}" vid="{E15FE8E4-5FF5-4700-9F06-1E5844BD4CF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1869</Words>
  <Application>Microsoft Office PowerPoint</Application>
  <PresentationFormat>Custom</PresentationFormat>
  <Paragraphs>339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MS Gothic</vt:lpstr>
      <vt:lpstr>Arial</vt:lpstr>
      <vt:lpstr>Arial Unicode MS</vt:lpstr>
      <vt:lpstr>Calibri</vt:lpstr>
      <vt:lpstr>Calibri Light</vt:lpstr>
      <vt:lpstr>Corbel</vt:lpstr>
      <vt:lpstr>Courier New</vt:lpstr>
      <vt:lpstr>Gill Sans</vt:lpstr>
      <vt:lpstr>MS Mincho</vt:lpstr>
      <vt:lpstr>Symbol</vt:lpstr>
      <vt:lpstr>Times New Roman</vt:lpstr>
      <vt:lpstr>Wingdings</vt:lpstr>
      <vt:lpstr>-윤명조130</vt:lpstr>
      <vt:lpstr>blank</vt:lpstr>
      <vt:lpstr>EY light projection</vt:lpstr>
      <vt:lpstr>EY dark print</vt:lpstr>
      <vt:lpstr>EY dark projection</vt:lpstr>
      <vt:lpstr>think-cell Slide</vt:lpstr>
      <vt:lpstr>PowerPoint Presentation</vt:lpstr>
      <vt:lpstr>PowerPoint Presentation</vt:lpstr>
      <vt:lpstr>PowerPoint Presentation</vt:lpstr>
      <vt:lpstr>Прашалник за проценка на потребите за подготовка на новиот  НАП 4 2018-2020</vt:lpstr>
      <vt:lpstr>Дали сте запознаени со глобалната иницијатива Отвoрено владино партнерство (ОВП)? </vt:lpstr>
      <vt:lpstr> Најзначајни ОБЛАСТИ? </vt:lpstr>
      <vt:lpstr>PowerPoint Presentation</vt:lpstr>
      <vt:lpstr>ПРИСТИГНАТИ ЗАЛОЖБИ ДО МИОА</vt:lpstr>
      <vt:lpstr>ПРИСТИГНАТИ ЗАЛОЖБИ ДО МИОА</vt:lpstr>
      <vt:lpstr>PowerPoint Presentation</vt:lpstr>
      <vt:lpstr>Работа во групи</vt:lpstr>
      <vt:lpstr>Насоки за работа во групи</vt:lpstr>
      <vt:lpstr>PowerPoint Presentation</vt:lpstr>
      <vt:lpstr>PowerPoint Presentation</vt:lpstr>
      <vt:lpstr>PowerPoint Presentation</vt:lpstr>
      <vt:lpstr>PowerPoint Presentation</vt:lpstr>
      <vt:lpstr>Индикатори за проценка на предлог заложбите</vt:lpstr>
      <vt:lpstr>Насоки за работа во групи</vt:lpstr>
      <vt:lpstr>PowerPoint Presentation</vt:lpstr>
      <vt:lpstr>ШТО Е СЛЕДНО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2018-04-13T14:30:25Z</dcterms:created>
  <dcterms:modified xsi:type="dcterms:W3CDTF">2018-05-14T12:04:11Z</dcterms:modified>
</cp:coreProperties>
</file>