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6" r:id="rId5"/>
    <p:sldId id="265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507C1-DB23-4887-913D-67CAEDADF32C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8449D-DC2B-477E-B150-1E6364BDA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389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507C1-DB23-4887-913D-67CAEDADF32C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8449D-DC2B-477E-B150-1E6364BDA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648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507C1-DB23-4887-913D-67CAEDADF32C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8449D-DC2B-477E-B150-1E6364BDA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871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507C1-DB23-4887-913D-67CAEDADF32C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8449D-DC2B-477E-B150-1E6364BDA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35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507C1-DB23-4887-913D-67CAEDADF32C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8449D-DC2B-477E-B150-1E6364BDA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644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507C1-DB23-4887-913D-67CAEDADF32C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8449D-DC2B-477E-B150-1E6364BDA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631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507C1-DB23-4887-913D-67CAEDADF32C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8449D-DC2B-477E-B150-1E6364BDA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144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507C1-DB23-4887-913D-67CAEDADF32C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8449D-DC2B-477E-B150-1E6364BDA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047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507C1-DB23-4887-913D-67CAEDADF32C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8449D-DC2B-477E-B150-1E6364BDA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930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507C1-DB23-4887-913D-67CAEDADF32C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8449D-DC2B-477E-B150-1E6364BDA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247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507C1-DB23-4887-913D-67CAEDADF32C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8449D-DC2B-477E-B150-1E6364BDA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419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A507C1-DB23-4887-913D-67CAEDADF32C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8449D-DC2B-477E-B150-1E6364BDA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321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37269" y="388717"/>
            <a:ext cx="4245428" cy="5551802"/>
          </a:xfrm>
        </p:spPr>
        <p:txBody>
          <a:bodyPr anchor="t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ru-RU" sz="2800" b="1" dirty="0" smtClean="0"/>
              <a:t>Предлог мерки</a:t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ЕФЕКТИВНИ ЈАВНИ УСЛУГИ И ДОБРО ВЛАДЕЕЊЕ НА ЛОКАЛНО НИВО</a:t>
            </a:r>
            <a:r>
              <a:rPr lang="mk-MK" sz="2000" dirty="0" smtClean="0"/>
              <a:t/>
            </a:r>
            <a:br>
              <a:rPr lang="mk-MK" sz="2000" dirty="0" smtClean="0"/>
            </a:br>
            <a:endParaRPr lang="en-US" sz="2000" dirty="0"/>
          </a:p>
        </p:txBody>
      </p:sp>
      <p:pic>
        <p:nvPicPr>
          <p:cNvPr id="4" name="Content Placeholder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5084" y="388717"/>
            <a:ext cx="7628709" cy="7063822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8166071" y="5989689"/>
            <a:ext cx="2987824" cy="10978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mk-MK" dirty="0" smtClean="0"/>
              <a:t>   </a:t>
            </a:r>
            <a:br>
              <a:rPr lang="mk-MK" dirty="0" smtClean="0"/>
            </a:br>
            <a:r>
              <a:rPr lang="mk-MK" sz="24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mk-MK" sz="24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62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62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6200" b="1" dirty="0" smtClean="0">
                <a:solidFill>
                  <a:schemeClr val="tx2">
                    <a:lumMod val="50000"/>
                  </a:schemeClr>
                </a:solidFill>
              </a:rPr>
              <a:t>Скопје, </a:t>
            </a:r>
            <a:r>
              <a:rPr lang="ru-RU" sz="6200" b="1" dirty="0" smtClean="0">
                <a:solidFill>
                  <a:schemeClr val="tx2">
                    <a:lumMod val="50000"/>
                  </a:schemeClr>
                </a:solidFill>
              </a:rPr>
              <a:t>9 </a:t>
            </a:r>
            <a:r>
              <a:rPr lang="ru-RU" sz="6200" b="1" dirty="0" smtClean="0">
                <a:solidFill>
                  <a:schemeClr val="tx2">
                    <a:lumMod val="50000"/>
                  </a:schemeClr>
                </a:solidFill>
              </a:rPr>
              <a:t>мај 2018 година</a:t>
            </a:r>
            <a:br>
              <a:rPr lang="ru-RU" sz="62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25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US" sz="25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25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US" sz="25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25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US" sz="25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mk-MK" sz="25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mk-MK" sz="2500" b="1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en-US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67788" y="186259"/>
            <a:ext cx="5564777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mk-MK" dirty="0" smtClean="0"/>
              <a:t> 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mk-MK" dirty="0" smtClean="0"/>
              <a:t/>
            </a:r>
            <a:br>
              <a:rPr lang="mk-MK" dirty="0" smtClean="0"/>
            </a:br>
            <a:r>
              <a:rPr lang="mk-MK" dirty="0" smtClean="0"/>
              <a:t/>
            </a:r>
            <a:br>
              <a:rPr lang="mk-MK" dirty="0" smtClean="0"/>
            </a:br>
            <a:r>
              <a:rPr lang="mk-MK" sz="8000" dirty="0" smtClean="0"/>
              <a:t/>
            </a:r>
            <a:br>
              <a:rPr lang="mk-MK" sz="8000" dirty="0" smtClean="0"/>
            </a:br>
            <a:r>
              <a:rPr lang="mk-MK" sz="80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mk-MK" sz="80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80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US" sz="80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8000" b="1" dirty="0" smtClean="0">
                <a:solidFill>
                  <a:schemeClr val="tx2">
                    <a:lumMod val="50000"/>
                  </a:schemeClr>
                </a:solidFill>
              </a:rPr>
              <a:t>Конференција</a:t>
            </a:r>
          </a:p>
          <a:p>
            <a:r>
              <a:rPr lang="ru-RU" sz="8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8000" b="1" dirty="0">
                <a:solidFill>
                  <a:schemeClr val="tx2">
                    <a:lumMod val="50000"/>
                  </a:schemeClr>
                </a:solidFill>
              </a:rPr>
              <a:t>„Отворено владино партнерство – дијалог со граѓанските организации за Националниот акциски план 2018-2020“</a:t>
            </a:r>
            <a:br>
              <a:rPr lang="ru-RU" sz="8000" b="1" dirty="0">
                <a:solidFill>
                  <a:schemeClr val="tx2">
                    <a:lumMod val="50000"/>
                  </a:schemeClr>
                </a:solidFill>
              </a:rPr>
            </a:br>
            <a:endParaRPr lang="ru-RU" sz="8000" b="1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sz="60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60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60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60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25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US" sz="25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25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US" sz="25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25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US" sz="25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mk-MK" sz="25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mk-MK" sz="2500" b="1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en-US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5620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951720" cy="1325563"/>
          </a:xfrm>
        </p:spPr>
        <p:txBody>
          <a:bodyPr/>
          <a:lstStyle/>
          <a:p>
            <a:r>
              <a:rPr lang="mk-MK" dirty="0" smtClean="0"/>
              <a:t>Предлог мерки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9951720" cy="4287792"/>
          </a:xfrm>
        </p:spPr>
        <p:txBody>
          <a:bodyPr>
            <a:normAutofit fontScale="85000" lnSpcReduction="20000"/>
          </a:bodyPr>
          <a:lstStyle/>
          <a:p>
            <a:r>
              <a:rPr lang="mk-MK" sz="3200" dirty="0" smtClean="0"/>
              <a:t>Унифициран дизајн на веб страниците на општините и нивна пристапност за лица со </a:t>
            </a:r>
            <a:r>
              <a:rPr lang="mk-MK" sz="3200" dirty="0" err="1" smtClean="0"/>
              <a:t>попреченост</a:t>
            </a:r>
            <a:r>
              <a:rPr lang="mk-MK" sz="3200" dirty="0" smtClean="0"/>
              <a:t> (вклучува и </a:t>
            </a:r>
            <a:r>
              <a:rPr lang="en-US" sz="3200" dirty="0" smtClean="0"/>
              <a:t>user friendly </a:t>
            </a:r>
            <a:r>
              <a:rPr lang="mk-MK" sz="3200" dirty="0" smtClean="0"/>
              <a:t>и со поедноставен пристап за лица со </a:t>
            </a:r>
            <a:r>
              <a:rPr lang="mk-MK" sz="3200" dirty="0" err="1" smtClean="0"/>
              <a:t>попреченост</a:t>
            </a:r>
            <a:r>
              <a:rPr lang="mk-MK" sz="3200" dirty="0" smtClean="0"/>
              <a:t>, плус да има алатки за </a:t>
            </a:r>
            <a:r>
              <a:rPr lang="mk-MK" sz="3200" dirty="0" err="1" smtClean="0"/>
              <a:t>е-демократија</a:t>
            </a:r>
            <a:r>
              <a:rPr lang="mk-MK" sz="3200" dirty="0" smtClean="0"/>
              <a:t> (меѓу кои и </a:t>
            </a:r>
            <a:r>
              <a:rPr lang="mk-MK" sz="3200" dirty="0" err="1" smtClean="0"/>
              <a:t>е-петиции</a:t>
            </a:r>
            <a:r>
              <a:rPr lang="mk-MK" sz="3200" dirty="0" smtClean="0"/>
              <a:t>, </a:t>
            </a:r>
            <a:r>
              <a:rPr lang="mk-MK" sz="3200" dirty="0" err="1" smtClean="0"/>
              <a:t>е-пријава</a:t>
            </a:r>
            <a:r>
              <a:rPr lang="mk-MK" sz="3200" dirty="0" smtClean="0"/>
              <a:t> за злоупотреби...) (</a:t>
            </a:r>
            <a:r>
              <a:rPr lang="mk-MK" sz="3200" dirty="0" err="1" smtClean="0"/>
              <a:t>Инклузива</a:t>
            </a:r>
            <a:r>
              <a:rPr lang="mk-MK" sz="3200" dirty="0" smtClean="0"/>
              <a:t> - МЛС)</a:t>
            </a:r>
          </a:p>
          <a:p>
            <a:r>
              <a:rPr lang="mk-MK" sz="3200" dirty="0" smtClean="0"/>
              <a:t>Изработка на каталог на (и комуналните) услуги на локално ниво и поедноставување на формуларите, унифицирање каде може, објаснување кои док треб</a:t>
            </a:r>
            <a:r>
              <a:rPr lang="mk-MK" sz="3200" dirty="0" smtClean="0"/>
              <a:t>а </a:t>
            </a:r>
            <a:r>
              <a:rPr lang="mk-MK" sz="3200" dirty="0" smtClean="0"/>
              <a:t>да се прибават по службена должност - МЛС</a:t>
            </a:r>
          </a:p>
          <a:p>
            <a:r>
              <a:rPr lang="mk-MK" sz="3200" dirty="0" smtClean="0"/>
              <a:t>Подобрување на услуги од месни заедници - отворени канцеларии/ точка за услуги... (активности: </a:t>
            </a:r>
            <a:r>
              <a:rPr lang="mk-MK" sz="3200" dirty="0" err="1" smtClean="0"/>
              <a:t>подобр</a:t>
            </a:r>
            <a:r>
              <a:rPr lang="mk-MK" sz="3200" dirty="0" smtClean="0"/>
              <a:t> капацитети, </a:t>
            </a:r>
            <a:r>
              <a:rPr lang="mk-MK" sz="3200" dirty="0" err="1" smtClean="0"/>
              <a:t>техн</a:t>
            </a:r>
            <a:r>
              <a:rPr lang="mk-MK" sz="3200" dirty="0" smtClean="0"/>
              <a:t> опременост, веб страници...) – Коалиција за </a:t>
            </a:r>
            <a:r>
              <a:rPr lang="mk-MK" sz="3200" dirty="0" err="1" smtClean="0"/>
              <a:t>одржлив</a:t>
            </a:r>
            <a:r>
              <a:rPr lang="mk-MK" sz="3200" dirty="0" smtClean="0"/>
              <a:t> развој, Сојуз на пензионери, МЛС)</a:t>
            </a:r>
            <a:endParaRPr lang="en-US" sz="3200" dirty="0"/>
          </a:p>
          <a:p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3962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Content Placeholder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808" y="5285655"/>
            <a:ext cx="1800200" cy="1782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16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951720" cy="1325563"/>
          </a:xfrm>
        </p:spPr>
        <p:txBody>
          <a:bodyPr/>
          <a:lstStyle/>
          <a:p>
            <a:r>
              <a:rPr lang="mk-MK" dirty="0" smtClean="0"/>
              <a:t>Предлог мерки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9951720" cy="4287792"/>
          </a:xfrm>
        </p:spPr>
        <p:txBody>
          <a:bodyPr>
            <a:normAutofit/>
          </a:bodyPr>
          <a:lstStyle/>
          <a:p>
            <a:r>
              <a:rPr lang="mk-MK" dirty="0" smtClean="0"/>
              <a:t>Воспоставување статистика за ранливи и маргинализирани групи (МТСП, МЗ) – бездомни лица, ментално здравје, деца со </a:t>
            </a:r>
            <a:r>
              <a:rPr lang="mk-MK" dirty="0" err="1" smtClean="0"/>
              <a:t>дислексија</a:t>
            </a:r>
            <a:r>
              <a:rPr lang="mk-MK" dirty="0" smtClean="0"/>
              <a:t>... (Контакт)</a:t>
            </a:r>
          </a:p>
          <a:p>
            <a:r>
              <a:rPr lang="mk-MK" dirty="0" smtClean="0"/>
              <a:t>Овозможување на мобилни услуги за стари лица (Прегратка)</a:t>
            </a:r>
          </a:p>
          <a:p>
            <a:r>
              <a:rPr lang="mk-MK" dirty="0" smtClean="0"/>
              <a:t>Мапирање на движен и недвижен имот на РМ (кој во иднина може да биде на располагање на граѓански сектор) (Бела Виста) – и кај нас</a:t>
            </a:r>
          </a:p>
          <a:p>
            <a:endParaRPr lang="mk-MK" dirty="0" smtClean="0"/>
          </a:p>
          <a:p>
            <a:endParaRPr lang="mk-MK" dirty="0" smtClean="0"/>
          </a:p>
          <a:p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3962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Content Placeholder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808" y="5285655"/>
            <a:ext cx="1800200" cy="1782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63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951720" cy="1325563"/>
          </a:xfrm>
        </p:spPr>
        <p:txBody>
          <a:bodyPr/>
          <a:lstStyle/>
          <a:p>
            <a:r>
              <a:rPr lang="mk-MK" dirty="0" smtClean="0"/>
              <a:t>Предлог мерки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9951720" cy="4287792"/>
          </a:xfrm>
        </p:spPr>
        <p:txBody>
          <a:bodyPr>
            <a:normAutofit/>
          </a:bodyPr>
          <a:lstStyle/>
          <a:p>
            <a:r>
              <a:rPr lang="mk-MK" dirty="0" smtClean="0"/>
              <a:t>Едукација за електронски услуги (Македонско научно друштво Битола со МИОА и други ГО кои работат со маргинализирани групи)</a:t>
            </a:r>
          </a:p>
          <a:p>
            <a:r>
              <a:rPr lang="mk-MK" dirty="0" smtClean="0"/>
              <a:t>Унапредување на п</a:t>
            </a:r>
            <a:r>
              <a:rPr lang="mk-MK" dirty="0" smtClean="0"/>
              <a:t>ристапот до правда за сиромашни и маргинализирани заедници – ФООМ и уште 19 ГО – со МП, МТСП, 4 пилот општини</a:t>
            </a:r>
          </a:p>
          <a:p>
            <a:r>
              <a:rPr lang="mk-MK" dirty="0" smtClean="0"/>
              <a:t>Инвестирање во неформално образование со цел поголема конкуренција на пазарот на трудот (Хуман свет, Академска регионална асоцијација)</a:t>
            </a:r>
          </a:p>
          <a:p>
            <a:endParaRPr lang="mk-MK" dirty="0" smtClean="0"/>
          </a:p>
          <a:p>
            <a:endParaRPr lang="mk-MK" dirty="0" smtClean="0"/>
          </a:p>
          <a:p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3962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Content Placeholder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808" y="5285655"/>
            <a:ext cx="1800200" cy="1782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7819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951720" cy="1325563"/>
          </a:xfrm>
        </p:spPr>
        <p:txBody>
          <a:bodyPr/>
          <a:lstStyle/>
          <a:p>
            <a:r>
              <a:rPr lang="mk-MK" dirty="0" smtClean="0"/>
              <a:t>Потребни средби со институции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9951720" cy="4287792"/>
          </a:xfrm>
        </p:spPr>
        <p:txBody>
          <a:bodyPr>
            <a:normAutofit/>
          </a:bodyPr>
          <a:lstStyle/>
          <a:p>
            <a:r>
              <a:rPr lang="mk-MK" dirty="0" smtClean="0"/>
              <a:t>Треба со МЛС за отворените канцеларии</a:t>
            </a:r>
          </a:p>
          <a:p>
            <a:r>
              <a:rPr lang="mk-MK" dirty="0" smtClean="0"/>
              <a:t>Со МТСП, МЗ за статистика и евиденција</a:t>
            </a:r>
          </a:p>
          <a:p>
            <a:r>
              <a:rPr lang="mk-MK" dirty="0" smtClean="0"/>
              <a:t>Со МИОА за </a:t>
            </a:r>
            <a:r>
              <a:rPr lang="mk-MK" dirty="0" err="1" smtClean="0"/>
              <a:t>е-услуги</a:t>
            </a:r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3962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Content Placeholder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808" y="5285655"/>
            <a:ext cx="1800200" cy="1782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127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3962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Content Placeholder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808" y="5285655"/>
            <a:ext cx="1800200" cy="1782616"/>
          </a:xfrm>
          <a:prstGeom prst="rect">
            <a:avLst/>
          </a:prstGeom>
        </p:spPr>
      </p:pic>
      <p:pic>
        <p:nvPicPr>
          <p:cNvPr id="6" name="Content Placeholder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84584" y="-415512"/>
            <a:ext cx="7560840" cy="748698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7776" y="2543234"/>
            <a:ext cx="279647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189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280</Words>
  <Application>Microsoft Office PowerPoint</Application>
  <PresentationFormat>Widescreen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    Предлог мерки  ЕФЕКТИВНИ ЈАВНИ УСЛУГИ И ДОБРО ВЛАДЕЕЊЕ НА ЛОКАЛНО НИВО </vt:lpstr>
      <vt:lpstr>Предлог мерки</vt:lpstr>
      <vt:lpstr>Предлог мерки</vt:lpstr>
      <vt:lpstr>Предлог мерки</vt:lpstr>
      <vt:lpstr>Потребни средби со институции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Gordana Dimitrovska</dc:creator>
  <cp:lastModifiedBy>Windows User</cp:lastModifiedBy>
  <cp:revision>42</cp:revision>
  <dcterms:created xsi:type="dcterms:W3CDTF">2018-04-30T10:32:30Z</dcterms:created>
  <dcterms:modified xsi:type="dcterms:W3CDTF">2018-05-09T12:51:55Z</dcterms:modified>
</cp:coreProperties>
</file>