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6" r:id="rId5"/>
    <p:sldId id="265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8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3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3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4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4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3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07C1-DB23-4887-913D-67CAEDADF32C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2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7269" y="388717"/>
            <a:ext cx="4245428" cy="555180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ru-RU" sz="2800" b="1" dirty="0" smtClean="0"/>
              <a:t>Предлог мерки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ЕФЕКТИВНИ ЈАВНИ УСЛУГИ И ДОБРО ВЛАДЕЕЊЕ НА ЛОКАЛНО НИВО</a:t>
            </a:r>
            <a:r>
              <a:rPr lang="mk-MK" sz="2000" dirty="0" smtClean="0"/>
              <a:t/>
            </a:r>
            <a:br>
              <a:rPr lang="mk-MK" sz="2000" dirty="0" smtClean="0"/>
            </a:br>
            <a:endParaRPr lang="en-US" sz="2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5084" y="388717"/>
            <a:ext cx="7628709" cy="706382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166071" y="5989689"/>
            <a:ext cx="2987824" cy="1097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br>
              <a:rPr lang="mk-MK" dirty="0" smtClean="0"/>
            </a:br>
            <a: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>Скопје, </a:t>
            </a: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>9 </a:t>
            </a: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>мај 2018 година</a:t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7788" y="186259"/>
            <a:ext cx="5564777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sz="8000" dirty="0" smtClean="0"/>
              <a:t/>
            </a:r>
            <a:br>
              <a:rPr lang="mk-MK" sz="8000" dirty="0" smtClean="0"/>
            </a:br>
            <a: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Конференција</a:t>
            </a:r>
          </a:p>
          <a:p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8000" b="1" dirty="0">
                <a:solidFill>
                  <a:schemeClr val="tx2">
                    <a:lumMod val="50000"/>
                  </a:schemeClr>
                </a:solidFill>
              </a:rPr>
              <a:t>„Отворено владино партнерство – дијалог со граѓанските организации за Националниот акциски план 2018-2020“</a:t>
            </a:r>
            <a:br>
              <a:rPr lang="ru-RU" sz="80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8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Предлог мерки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 fontScale="85000" lnSpcReduction="20000"/>
          </a:bodyPr>
          <a:lstStyle/>
          <a:p>
            <a:r>
              <a:rPr lang="mk-MK" sz="3200" dirty="0" smtClean="0"/>
              <a:t>Унифициран дизајн на веб страниците на општините и нивна пристапност за лица со </a:t>
            </a:r>
            <a:r>
              <a:rPr lang="mk-MK" sz="3200" dirty="0" err="1" smtClean="0"/>
              <a:t>попреченост</a:t>
            </a:r>
            <a:r>
              <a:rPr lang="mk-MK" sz="3200" dirty="0" smtClean="0"/>
              <a:t> (вклучува и </a:t>
            </a:r>
            <a:r>
              <a:rPr lang="en-US" sz="3200" dirty="0" smtClean="0"/>
              <a:t>user friendly </a:t>
            </a:r>
            <a:r>
              <a:rPr lang="mk-MK" sz="3200" dirty="0" smtClean="0"/>
              <a:t>и со поедноставен пристап за лица со </a:t>
            </a:r>
            <a:r>
              <a:rPr lang="mk-MK" sz="3200" dirty="0" err="1" smtClean="0"/>
              <a:t>попреченост</a:t>
            </a:r>
            <a:r>
              <a:rPr lang="mk-MK" sz="3200" dirty="0" smtClean="0"/>
              <a:t>, плус да има алатки за </a:t>
            </a:r>
            <a:r>
              <a:rPr lang="mk-MK" sz="3200" dirty="0" err="1" smtClean="0"/>
              <a:t>е-демократија</a:t>
            </a:r>
            <a:r>
              <a:rPr lang="mk-MK" sz="3200" dirty="0" smtClean="0"/>
              <a:t> (меѓу кои и </a:t>
            </a:r>
            <a:r>
              <a:rPr lang="mk-MK" sz="3200" dirty="0" err="1" smtClean="0"/>
              <a:t>е-петиции</a:t>
            </a:r>
            <a:r>
              <a:rPr lang="mk-MK" sz="3200" dirty="0" smtClean="0"/>
              <a:t>, </a:t>
            </a:r>
            <a:r>
              <a:rPr lang="mk-MK" sz="3200" dirty="0" err="1" smtClean="0"/>
              <a:t>е-пријава</a:t>
            </a:r>
            <a:r>
              <a:rPr lang="mk-MK" sz="3200" dirty="0" smtClean="0"/>
              <a:t> за злоупотреби...) (</a:t>
            </a:r>
            <a:r>
              <a:rPr lang="mk-MK" sz="3200" dirty="0" err="1" smtClean="0"/>
              <a:t>Инклузива</a:t>
            </a:r>
            <a:r>
              <a:rPr lang="mk-MK" sz="3200" dirty="0" smtClean="0"/>
              <a:t> - МЛС)</a:t>
            </a:r>
          </a:p>
          <a:p>
            <a:r>
              <a:rPr lang="mk-MK" sz="3200" dirty="0" smtClean="0"/>
              <a:t>Изработка на каталог на (и комуналните) услуги на локално ниво и поедноставување на формуларите, унифицирање каде може, објаснување кои док треб</a:t>
            </a:r>
            <a:r>
              <a:rPr lang="mk-MK" sz="3200" dirty="0" smtClean="0"/>
              <a:t>а </a:t>
            </a:r>
            <a:r>
              <a:rPr lang="mk-MK" sz="3200" dirty="0" smtClean="0"/>
              <a:t>да се прибават по службена должност - МЛС</a:t>
            </a:r>
          </a:p>
          <a:p>
            <a:r>
              <a:rPr lang="mk-MK" sz="3200" dirty="0" smtClean="0"/>
              <a:t>Подобрување на услуги од месни заедници - отворени канцеларии/ точка за услуги... (активности: </a:t>
            </a:r>
            <a:r>
              <a:rPr lang="mk-MK" sz="3200" dirty="0" err="1" smtClean="0"/>
              <a:t>подобр</a:t>
            </a:r>
            <a:r>
              <a:rPr lang="mk-MK" sz="3200" dirty="0" smtClean="0"/>
              <a:t> капацитети, </a:t>
            </a:r>
            <a:r>
              <a:rPr lang="mk-MK" sz="3200" dirty="0" err="1" smtClean="0"/>
              <a:t>техн</a:t>
            </a:r>
            <a:r>
              <a:rPr lang="mk-MK" sz="3200" dirty="0" smtClean="0"/>
              <a:t> опременост, веб страници...) – Коалиција за </a:t>
            </a:r>
            <a:r>
              <a:rPr lang="mk-MK" sz="3200" dirty="0" err="1" smtClean="0"/>
              <a:t>одржлив</a:t>
            </a:r>
            <a:r>
              <a:rPr lang="mk-MK" sz="3200" dirty="0" smtClean="0"/>
              <a:t> развој, Сојуз на пензионери, МЛС)</a:t>
            </a:r>
            <a:endParaRPr lang="en-US" sz="3200" dirty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6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Предлог мерки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/>
          </a:bodyPr>
          <a:lstStyle/>
          <a:p>
            <a:r>
              <a:rPr lang="mk-MK" dirty="0" smtClean="0"/>
              <a:t>Воспоставување статистика за ранливи и маргинализирани групи (МТСП, МЗ) – бездомни лица, ментално здравје, деца со </a:t>
            </a:r>
            <a:r>
              <a:rPr lang="mk-MK" dirty="0" err="1" smtClean="0"/>
              <a:t>дислексија</a:t>
            </a:r>
            <a:r>
              <a:rPr lang="mk-MK" dirty="0" smtClean="0"/>
              <a:t>... (Контакт)</a:t>
            </a:r>
          </a:p>
          <a:p>
            <a:r>
              <a:rPr lang="mk-MK" dirty="0" smtClean="0"/>
              <a:t>Овозможување на мобилни услуги за стари лица (Прегратка)</a:t>
            </a:r>
          </a:p>
          <a:p>
            <a:r>
              <a:rPr lang="mk-MK" dirty="0" smtClean="0"/>
              <a:t>Мапирање на движен и недвижен имот на РМ (кој во иднина може да биде на располагање на граѓански сектор) (Бела Виста) – и кај нас</a:t>
            </a:r>
          </a:p>
          <a:p>
            <a:endParaRPr lang="mk-MK" dirty="0" smtClean="0"/>
          </a:p>
          <a:p>
            <a:endParaRPr lang="mk-MK" dirty="0" smtClean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3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Предлог мерки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/>
          </a:bodyPr>
          <a:lstStyle/>
          <a:p>
            <a:r>
              <a:rPr lang="mk-MK" dirty="0" smtClean="0"/>
              <a:t>Едукација за електронски услуги (Македонско научно друштво Битола со МИОА и други ГО кои работат со маргинализирани групи)</a:t>
            </a:r>
          </a:p>
          <a:p>
            <a:r>
              <a:rPr lang="mk-MK" dirty="0" smtClean="0"/>
              <a:t>Унапредување на п</a:t>
            </a:r>
            <a:r>
              <a:rPr lang="mk-MK" dirty="0" smtClean="0"/>
              <a:t>ристапот до правда за сиромашни и маргинализирани заедници – ФООМ и уште 19 ГО – со МП, МТСП, 4 пилот општини</a:t>
            </a:r>
          </a:p>
          <a:p>
            <a:r>
              <a:rPr lang="mk-MK" dirty="0" smtClean="0"/>
              <a:t>Инвестирање во неформално образование со цел поголема конкуренција на пазарот на трудот (Хуман свет, Академска регионална асоцијација)</a:t>
            </a:r>
          </a:p>
          <a:p>
            <a:endParaRPr lang="mk-MK" dirty="0" smtClean="0"/>
          </a:p>
          <a:p>
            <a:endParaRPr lang="mk-MK" dirty="0" smtClean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8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Потребни средби со институции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/>
          </a:bodyPr>
          <a:lstStyle/>
          <a:p>
            <a:r>
              <a:rPr lang="mk-MK" dirty="0" smtClean="0"/>
              <a:t>Треба со МЛС за отворените канцеларии</a:t>
            </a:r>
          </a:p>
          <a:p>
            <a:r>
              <a:rPr lang="mk-MK" dirty="0" smtClean="0"/>
              <a:t>Со МТСП, МЗ за статистика и евиденција</a:t>
            </a:r>
          </a:p>
          <a:p>
            <a:r>
              <a:rPr lang="mk-MK" dirty="0" smtClean="0"/>
              <a:t>Со МИОА за </a:t>
            </a:r>
            <a:r>
              <a:rPr lang="mk-MK" dirty="0" err="1" smtClean="0"/>
              <a:t>е-услуги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415512"/>
            <a:ext cx="7560840" cy="748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776" y="2543234"/>
            <a:ext cx="279647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280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 Предлог мерки  ЕФЕКТИВНИ ЈАВНИ УСЛУГИ И ДОБРО ВЛАДЕЕЊЕ НА ЛОКАЛНО НИВО </vt:lpstr>
      <vt:lpstr>Предлог мерки</vt:lpstr>
      <vt:lpstr>Предлог мерки</vt:lpstr>
      <vt:lpstr>Предлог мерки</vt:lpstr>
      <vt:lpstr>Потребни средби со институции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Dimitrovska</dc:creator>
  <cp:lastModifiedBy>Windows User</cp:lastModifiedBy>
  <cp:revision>42</cp:revision>
  <dcterms:created xsi:type="dcterms:W3CDTF">2018-04-30T10:32:30Z</dcterms:created>
  <dcterms:modified xsi:type="dcterms:W3CDTF">2018-05-09T12:51:55Z</dcterms:modified>
</cp:coreProperties>
</file>