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rkoD." initials="D" lastIdx="1" clrIdx="0">
    <p:extLst>
      <p:ext uri="{19B8F6BF-5375-455C-9EA6-DF929625EA0E}">
        <p15:presenceInfo xmlns:p15="http://schemas.microsoft.com/office/powerpoint/2012/main" userId="S-1-5-21-3737907100-4155029556-2287240770-12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CEC8"/>
    <a:srgbClr val="F5E3DF"/>
    <a:srgbClr val="800000"/>
    <a:srgbClr val="F7E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7E8E5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CD56D8D-95DE-43C5-A4C8-E4ABC2D84741}"/>
              </a:ext>
            </a:extLst>
          </p:cNvPr>
          <p:cNvSpPr txBox="1"/>
          <p:nvPr userDrawn="1"/>
        </p:nvSpPr>
        <p:spPr>
          <a:xfrm>
            <a:off x="-1" y="152399"/>
            <a:ext cx="12191999" cy="2387600"/>
          </a:xfrm>
          <a:prstGeom prst="rect">
            <a:avLst/>
          </a:prstGeom>
          <a:solidFill>
            <a:srgbClr val="8000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mk-MK" sz="1800" b="1" dirty="0">
                <a:solidFill>
                  <a:srgbClr val="800000"/>
                </a:solidFill>
              </a:rPr>
              <a:t> НАЦИОНАЛНА НАГРАДА ЗА КОМПАНИЈА СО НАЈДОБРА ПРАКСА ЗА БЕЗБЕДНОСТ И ЗДРАВЈЕ ПРИ РАБОТА  -  2021</a:t>
            </a:r>
            <a:endParaRPr lang="en-US" sz="1800" b="1" dirty="0">
              <a:solidFill>
                <a:srgbClr val="8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73C42D-1461-4924-BF96-260306F90AD0}"/>
              </a:ext>
            </a:extLst>
          </p:cNvPr>
          <p:cNvSpPr txBox="1"/>
          <p:nvPr userDrawn="1"/>
        </p:nvSpPr>
        <p:spPr>
          <a:xfrm>
            <a:off x="10477498" y="142875"/>
            <a:ext cx="1714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mk-MK" sz="1600" b="1" u="none" dirty="0">
                <a:solidFill>
                  <a:schemeClr val="bg1"/>
                </a:solidFill>
              </a:rPr>
              <a:t>2021 год.</a:t>
            </a:r>
            <a:endParaRPr lang="en-US" sz="1600" b="1" u="none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F7701C-D109-4715-870D-36BD1ECF6E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729"/>
          <a:stretch/>
        </p:blipFill>
        <p:spPr>
          <a:xfrm>
            <a:off x="4004297" y="142875"/>
            <a:ext cx="4183406" cy="231457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BCFB42C-5CD4-4E8C-AC6A-40532DE8E896}"/>
              </a:ext>
            </a:extLst>
          </p:cNvPr>
          <p:cNvSpPr txBox="1"/>
          <p:nvPr userDrawn="1"/>
        </p:nvSpPr>
        <p:spPr>
          <a:xfrm>
            <a:off x="0" y="6210300"/>
            <a:ext cx="12191999" cy="504825"/>
          </a:xfrm>
          <a:prstGeom prst="rect">
            <a:avLst/>
          </a:prstGeom>
          <a:solidFill>
            <a:srgbClr val="8000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mk-MK" sz="1800" b="1" dirty="0">
                <a:solidFill>
                  <a:schemeClr val="bg1"/>
                </a:solidFill>
              </a:rPr>
              <a:t> НАЦИОНАЛНА НАГРАДА ЗА КОМПАНИЈА СО НАЈДОБРА ПРАКСА ЗА БЕЗБЕДНОСТ И ЗДРАВЈЕ ПРИ РАБОТА  -  2021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83BD2F-98AF-4AF6-83B1-8F9576DCA874}"/>
              </a:ext>
            </a:extLst>
          </p:cNvPr>
          <p:cNvSpPr txBox="1"/>
          <p:nvPr userDrawn="1"/>
        </p:nvSpPr>
        <p:spPr>
          <a:xfrm>
            <a:off x="-1" y="2539999"/>
            <a:ext cx="12191999" cy="231776"/>
          </a:xfrm>
          <a:prstGeom prst="rect">
            <a:avLst/>
          </a:prstGeom>
          <a:gradFill flip="none" rotWithShape="1">
            <a:gsLst>
              <a:gs pos="0">
                <a:srgbClr val="F5E3DF"/>
              </a:gs>
              <a:gs pos="100000">
                <a:srgbClr val="EECEC8">
                  <a:alpha val="96000"/>
                  <a:lumMod val="92000"/>
                </a:srgbClr>
              </a:gs>
            </a:gsLst>
            <a:lin ang="5400000" scaled="1"/>
            <a:tileRect/>
          </a:gra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mk-MK" sz="1800" b="1" dirty="0">
                <a:solidFill>
                  <a:schemeClr val="bg1"/>
                </a:solidFill>
              </a:rPr>
              <a:t>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8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DB308-22AE-4408-949A-6ECD780EE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033489"/>
            <a:ext cx="10515602" cy="514347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AFB9BA-F586-46BC-A4E2-A9565ABA1F39}"/>
              </a:ext>
            </a:extLst>
          </p:cNvPr>
          <p:cNvSpPr txBox="1"/>
          <p:nvPr userDrawn="1"/>
        </p:nvSpPr>
        <p:spPr>
          <a:xfrm>
            <a:off x="838199" y="6356350"/>
            <a:ext cx="105155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000" b="1" dirty="0">
                <a:solidFill>
                  <a:srgbClr val="800000"/>
                </a:solidFill>
              </a:rPr>
              <a:t>НАЦИОНАЛЕН СОВЕТ ЗА БЕЗБЕДНОСТ И ЗДРАВЈЕ ПРИ РАБОТА  /  МИНИСТЕРСТВО ЗА ТРУД И СОЦИЈАЛНА ПОЛИТИКА</a:t>
            </a:r>
            <a:endParaRPr lang="en-US" sz="1000" b="1" dirty="0">
              <a:solidFill>
                <a:srgbClr val="800000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742010-9E12-4173-9A52-869732633794}"/>
              </a:ext>
            </a:extLst>
          </p:cNvPr>
          <p:cNvCxnSpPr/>
          <p:nvPr userDrawn="1"/>
        </p:nvCxnSpPr>
        <p:spPr>
          <a:xfrm>
            <a:off x="838198" y="6356350"/>
            <a:ext cx="10515601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26946E-979E-412B-924E-17DEED397CE0}"/>
              </a:ext>
            </a:extLst>
          </p:cNvPr>
          <p:cNvSpPr txBox="1"/>
          <p:nvPr userDrawn="1"/>
        </p:nvSpPr>
        <p:spPr>
          <a:xfrm>
            <a:off x="10197193" y="6384476"/>
            <a:ext cx="11647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mk-MK" sz="1000" b="1" dirty="0">
                <a:solidFill>
                  <a:srgbClr val="800000"/>
                </a:solidFill>
              </a:rPr>
              <a:t>- </a:t>
            </a:r>
            <a:fld id="{12B5D223-F103-4C8E-ADB6-C773AB5ABD2E}" type="slidenum">
              <a:rPr lang="en-US" sz="1000" b="1" smtClean="0">
                <a:solidFill>
                  <a:srgbClr val="800000"/>
                </a:solidFill>
              </a:rPr>
              <a:pPr algn="r"/>
              <a:t>‹#›</a:t>
            </a:fld>
            <a:r>
              <a:rPr lang="mk-MK" sz="1000" b="1" dirty="0">
                <a:solidFill>
                  <a:srgbClr val="800000"/>
                </a:solidFill>
              </a:rPr>
              <a:t> -</a:t>
            </a:r>
            <a:endParaRPr lang="en-US" sz="1000" b="1" dirty="0">
              <a:solidFill>
                <a:srgbClr val="8000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90AD33-DC8F-4B36-A9F1-D3283999D5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30"/>
          <a:stretch/>
        </p:blipFill>
        <p:spPr>
          <a:xfrm>
            <a:off x="0" y="1"/>
            <a:ext cx="1379764" cy="75499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ADC454E-BB59-4141-9824-A360F40DDA18}"/>
              </a:ext>
            </a:extLst>
          </p:cNvPr>
          <p:cNvSpPr/>
          <p:nvPr userDrawn="1"/>
        </p:nvSpPr>
        <p:spPr>
          <a:xfrm>
            <a:off x="1420587" y="428298"/>
            <a:ext cx="10763249" cy="73347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84E7078-22ED-4C88-86DC-11DE16CC6BA2}"/>
              </a:ext>
            </a:extLst>
          </p:cNvPr>
          <p:cNvSpPr/>
          <p:nvPr userDrawn="1"/>
        </p:nvSpPr>
        <p:spPr>
          <a:xfrm>
            <a:off x="135025" y="832107"/>
            <a:ext cx="114300" cy="5919761"/>
          </a:xfrm>
          <a:prstGeom prst="rect">
            <a:avLst/>
          </a:prstGeom>
          <a:gradFill flip="none" rotWithShape="1">
            <a:gsLst>
              <a:gs pos="0">
                <a:srgbClr val="800000">
                  <a:tint val="66000"/>
                  <a:satMod val="160000"/>
                </a:srgbClr>
              </a:gs>
              <a:gs pos="50000">
                <a:srgbClr val="800000">
                  <a:tint val="44500"/>
                  <a:satMod val="160000"/>
                </a:srgbClr>
              </a:gs>
              <a:gs pos="100000">
                <a:srgbClr val="800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813B0C-08FE-4E83-B7B1-10480B98FA8F}"/>
              </a:ext>
            </a:extLst>
          </p:cNvPr>
          <p:cNvSpPr/>
          <p:nvPr userDrawn="1"/>
        </p:nvSpPr>
        <p:spPr>
          <a:xfrm>
            <a:off x="0" y="832107"/>
            <a:ext cx="114300" cy="5919761"/>
          </a:xfrm>
          <a:prstGeom prst="rect">
            <a:avLst/>
          </a:prstGeom>
          <a:gradFill flip="none" rotWithShape="1">
            <a:gsLst>
              <a:gs pos="0">
                <a:srgbClr val="800000">
                  <a:shade val="30000"/>
                  <a:satMod val="115000"/>
                </a:srgbClr>
              </a:gs>
              <a:gs pos="50000">
                <a:srgbClr val="800000">
                  <a:shade val="67500"/>
                  <a:satMod val="115000"/>
                </a:srgbClr>
              </a:gs>
              <a:gs pos="100000">
                <a:srgbClr val="800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77C3EB-84C8-42EB-BC65-D1BA39319CC8}"/>
              </a:ext>
            </a:extLst>
          </p:cNvPr>
          <p:cNvSpPr txBox="1"/>
          <p:nvPr userDrawn="1"/>
        </p:nvSpPr>
        <p:spPr>
          <a:xfrm>
            <a:off x="1333500" y="95250"/>
            <a:ext cx="99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1600" b="1" dirty="0">
                <a:solidFill>
                  <a:srgbClr val="800000"/>
                </a:solidFill>
              </a:rPr>
              <a:t>Национална награда за компанија со најдобра пракса за БЗР - 2021</a:t>
            </a:r>
            <a:endParaRPr lang="en-US" sz="16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61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7E8E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E06650-8243-4F6E-BA8A-030D3E89F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3B1DA-27D9-4C8E-BAE5-1DF4860F4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6EBDA-D435-4E6F-948D-2F92ADE60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9EC71-100B-4934-817D-3B633653A3D4}" type="datetimeFigureOut">
              <a:rPr lang="en-US" smtClean="0"/>
              <a:t>15-Feb-21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CCFA5-E403-4E23-A37F-1F281CF13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7E0E7-7427-4007-89FC-736C95D98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193C4-CED9-4ACA-A568-76FD13920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8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7E8E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D4ECB-AC3E-4799-BACE-6BB04497C4E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295400" y="2960688"/>
            <a:ext cx="9601200" cy="2387600"/>
          </a:xfrm>
        </p:spPr>
        <p:txBody>
          <a:bodyPr>
            <a:normAutofit/>
          </a:bodyPr>
          <a:lstStyle/>
          <a:p>
            <a:pPr algn="ctr"/>
            <a:r>
              <a:rPr lang="mk-MK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Име на компанијата</a:t>
            </a:r>
            <a:endParaRPr lang="en-US" sz="4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364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BD964A-DA91-49E2-A533-0F62ED678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6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13747-4BC4-4C69-A36B-C16D5288F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9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Име на компанијата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DarkoD.</dc:creator>
  <cp:lastModifiedBy>DarkoD.</cp:lastModifiedBy>
  <cp:revision>6</cp:revision>
  <dcterms:created xsi:type="dcterms:W3CDTF">2021-02-09T14:06:20Z</dcterms:created>
  <dcterms:modified xsi:type="dcterms:W3CDTF">2021-02-15T08:17:32Z</dcterms:modified>
</cp:coreProperties>
</file>