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48" r:id="rId1"/>
    <p:sldMasterId id="2147483660" r:id="rId2"/>
  </p:sldMasterIdLst>
  <p:notesMasterIdLst>
    <p:notesMasterId r:id="rId4"/>
  </p:notesMasterIdLst>
  <p:sldIdLst>
    <p:sldId id="415" r:id="rId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D94C21-2DF2-40D9-9DDB-08FA449A5CA6}" v="68" dt="2022-07-06T08:10:03.5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49"/>
  </p:normalViewPr>
  <p:slideViewPr>
    <p:cSldViewPr snapToGrid="0" snapToObjects="1">
      <p:cViewPr varScale="1">
        <p:scale>
          <a:sx n="70" d="100"/>
          <a:sy n="70" d="100"/>
        </p:scale>
        <p:origin x="73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74" d="100"/>
          <a:sy n="74" d="100"/>
        </p:scale>
        <p:origin x="35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0F9C8-E48E-6143-8841-1FF0E922B386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8C9B8-73EE-0749-AC34-05D6EDC70B0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66834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A39D0-78B2-0E47-979D-A7F89ED151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FB979-3830-A644-8C94-656730B81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55B2D-345C-4541-B572-F9ED4EC9F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A8155-62A7-B14F-8FA3-BCF506AC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020E7-055F-914A-A021-43A620046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1576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9EEF2-FBE8-3D4B-95F3-D69B1331C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D6350-6023-8747-87CE-2677C5CE91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3CA29-677A-D842-94C1-F03472471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A9F13-4A4C-E34E-97CA-3E1072D7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3C9CD-14B8-E94E-8851-155D46C2C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50846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5E82E1-56DB-9F44-B5B5-C12BBA315C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5D72D-1C92-C14E-B8A3-E32F06D1C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A4D5D-1B3E-C94D-9392-862B093EF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AAC82-5443-C54E-8E3B-E3AF3C6EF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09AAF-6372-5044-A953-C0F652FE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45747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904" y="114300"/>
            <a:ext cx="10396736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7488" y="1600201"/>
            <a:ext cx="10396736" cy="512127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buFont typeface="Wingdings" pitchFamily="2" charset="2"/>
              <a:buChar char="§"/>
              <a:defRPr sz="2000">
                <a:latin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</a:defRPr>
            </a:lvl4pPr>
            <a:lvl5pPr>
              <a:buFont typeface="Arial" pitchFamily="34" charset="0"/>
              <a:buChar char="-"/>
              <a:defRPr sz="160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78752" y="6356351"/>
            <a:ext cx="877888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002D8-155A-4159-90CF-92B7646DAE9E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243"/>
          <a:stretch/>
        </p:blipFill>
        <p:spPr>
          <a:xfrm>
            <a:off x="2" y="-1990"/>
            <a:ext cx="1391477" cy="6859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34133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 userDrawn="1"/>
        </p:nvSpPr>
        <p:spPr bwMode="auto">
          <a:xfrm>
            <a:off x="11377084" y="6629400"/>
            <a:ext cx="633507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t>© OECD</a:t>
            </a:r>
          </a:p>
        </p:txBody>
      </p:sp>
      <p:sp>
        <p:nvSpPr>
          <p:cNvPr id="20" name="Title 1"/>
          <p:cNvSpPr>
            <a:spLocks noGrp="1"/>
          </p:cNvSpPr>
          <p:nvPr userDrawn="1">
            <p:ph type="ctrTitle"/>
          </p:nvPr>
        </p:nvSpPr>
        <p:spPr>
          <a:xfrm>
            <a:off x="1819656" y="332657"/>
            <a:ext cx="10372344" cy="936104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accent6">
                    <a:lumMod val="10000"/>
                  </a:schemeClr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Subtitle 2"/>
          <p:cNvSpPr>
            <a:spLocks noGrp="1"/>
          </p:cNvSpPr>
          <p:nvPr userDrawn="1">
            <p:ph type="subTitle" idx="1"/>
          </p:nvPr>
        </p:nvSpPr>
        <p:spPr>
          <a:xfrm>
            <a:off x="1819656" y="1700808"/>
            <a:ext cx="10372344" cy="93610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>
                <a:solidFill>
                  <a:schemeClr val="accent6">
                    <a:lumMod val="10000"/>
                  </a:schemeClr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243"/>
          <a:stretch/>
        </p:blipFill>
        <p:spPr>
          <a:xfrm>
            <a:off x="2" y="-1990"/>
            <a:ext cx="1391477" cy="6859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043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407F-F809-F141-B2D1-1DA05ACA1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E6332-F30A-9A48-9CEE-8D0DD8201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32035-CE14-BF4B-93E4-9845940DB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C8DB6-93CA-A146-8EF8-10E8EBE03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6C8B9-80FB-6146-8D77-BFBB1B929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76239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78C9C-9F5E-7244-8BFF-08B19FCBA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BB41D-7CBC-1847-BC86-96CDA326B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8C140-926A-3D4C-8452-C72015B30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AD690-6B7E-A848-848A-2234D16C7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75E3C-A7A5-1A4E-BABB-52A99818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47012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02651-3288-FC49-8593-CCD35D2BC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AB51A-2D16-CF44-989D-4E4E3406CD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F94445-EF8C-EC4D-8D5A-CFAD0597C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885B4-4A58-A743-B455-8E464CF8C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AEB2F9-C767-AD49-AC0F-E469C99BA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60C29-E5AC-1542-975C-6FDC6875D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9086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ACC52-DC12-874E-861A-06659A24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2A73D-50F8-284C-A2D8-4560FADBD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A06D84-5FEA-B641-B035-C207E45AA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DDB6FC-33B3-2B4A-9380-7F14B3A15C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84A25E-BE3D-A642-9C50-D5DC8B9C2C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A4C914-68CE-4E4C-9893-60404749E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0A08C7-88CB-6843-BE86-83EA0BBBE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7473E7-7C84-EC41-993F-90E17B82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43195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00359-0C5A-1448-847F-A9DA46AA7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3F8603-09A7-E74A-B211-317D6F894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CE3741-52F4-8D4B-849D-81751E96F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32315A-550F-F547-8FC9-26171984D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5684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05B8F5-6D97-0A40-B02D-8DB6B8E3D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A80D79-A1A0-E543-8F15-CB205D38A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A9523-CB18-7448-A1CA-49DAC0B54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2164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617BC-4A73-8A41-B474-DFE850DB0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6BADC-0A6B-8545-B8B9-BD8ECDA40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F9AB4-6013-2B44-9B24-7906CF03C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95E10-15E0-FA47-9496-551D2B253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C5DAF-B2AA-C24E-894C-734984CAA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FB094-8DB9-8C41-A826-7B9D6E40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3340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DBDC4-487A-D04F-BE09-25E6F12F4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C02B64-8AD4-1D41-823B-1F825931EF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DFE77-DF05-0943-9A0E-6A2125F5D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6DCD8-5359-8B4E-AA0F-D7A8D05E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C17639-059F-1748-AFEC-2814B4D4D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7D2D5-C143-5140-910C-BE1126FB6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9949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A1025-D50B-1A43-9BB1-A7C410DF8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193A0-92DE-FC4C-8A69-F5C97ED18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D4139-4097-3C4B-8A8E-A75047BA01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01A9B-B022-BF4A-839F-556336E90C02}" type="datetimeFigureOut">
              <a:rPr lang="x-none" smtClean="0"/>
              <a:pPr/>
              <a:t>12.7.2022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0D822-56E3-4144-8C78-B41269086A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8BC76-93A0-5540-9D2A-A4683FD75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25669-0563-DA4A-9BC2-B7757985849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7956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1135883" y="6462356"/>
            <a:ext cx="10561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D85110-87C4-4E7E-857C-0698F606DD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68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3280F-1E67-1534-425D-7534DBDBE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k-MK" sz="3200" b="1" dirty="0"/>
              <a:t>План за подготвување на Стратегијата за РЈА 2023 -2030 и акцискиот план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50B7E2-4D75-189D-FC34-A1DC8164BA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308" y="2196721"/>
            <a:ext cx="9687384" cy="4296154"/>
          </a:xfrm>
        </p:spPr>
      </p:pic>
    </p:spTree>
    <p:extLst>
      <p:ext uri="{BB962C8B-B14F-4D97-AF65-F5344CB8AC3E}">
        <p14:creationId xmlns:p14="http://schemas.microsoft.com/office/powerpoint/2010/main" val="279669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esentation-ENG-0720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 PA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13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Theme</vt:lpstr>
      <vt:lpstr>1_Presentation-ENG-072018</vt:lpstr>
      <vt:lpstr>План за подготвување на Стратегијата за РЈА 2023 -2030 и акцискиот план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ПРЕГЛЕД НА ВЕРЗИИTE НА  НАЦРТ ЗАКОНОТ ЗА ОРГАНИЗАЦИЈА НА  ОРГАНИТЕ НА ДРЖАВНАТА УПРАВА</dc:title>
  <dc:creator>Momir Maletic</dc:creator>
  <cp:lastModifiedBy>Esma Adilovic</cp:lastModifiedBy>
  <cp:revision>84</cp:revision>
  <cp:lastPrinted>2020-11-29T18:35:25Z</cp:lastPrinted>
  <dcterms:created xsi:type="dcterms:W3CDTF">2020-11-27T19:21:51Z</dcterms:created>
  <dcterms:modified xsi:type="dcterms:W3CDTF">2022-07-12T09:55:17Z</dcterms:modified>
</cp:coreProperties>
</file>