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7"/>
  </p:notesMasterIdLst>
  <p:handoutMasterIdLst>
    <p:handoutMasterId r:id="rId68"/>
  </p:handoutMasterIdLst>
  <p:sldIdLst>
    <p:sldId id="258" r:id="rId5"/>
    <p:sldId id="350" r:id="rId6"/>
    <p:sldId id="348" r:id="rId7"/>
    <p:sldId id="349" r:id="rId8"/>
    <p:sldId id="290" r:id="rId9"/>
    <p:sldId id="297" r:id="rId10"/>
    <p:sldId id="320" r:id="rId11"/>
    <p:sldId id="321" r:id="rId12"/>
    <p:sldId id="323" r:id="rId13"/>
    <p:sldId id="298" r:id="rId14"/>
    <p:sldId id="299" r:id="rId15"/>
    <p:sldId id="300" r:id="rId16"/>
    <p:sldId id="314" r:id="rId17"/>
    <p:sldId id="315" r:id="rId18"/>
    <p:sldId id="316" r:id="rId19"/>
    <p:sldId id="317" r:id="rId20"/>
    <p:sldId id="351" r:id="rId21"/>
    <p:sldId id="354" r:id="rId22"/>
    <p:sldId id="355" r:id="rId23"/>
    <p:sldId id="356" r:id="rId24"/>
    <p:sldId id="357" r:id="rId25"/>
    <p:sldId id="358" r:id="rId26"/>
    <p:sldId id="359" r:id="rId27"/>
    <p:sldId id="360" r:id="rId28"/>
    <p:sldId id="361" r:id="rId29"/>
    <p:sldId id="362" r:id="rId30"/>
    <p:sldId id="363" r:id="rId31"/>
    <p:sldId id="364" r:id="rId32"/>
    <p:sldId id="365" r:id="rId33"/>
    <p:sldId id="366" r:id="rId34"/>
    <p:sldId id="367" r:id="rId35"/>
    <p:sldId id="368" r:id="rId36"/>
    <p:sldId id="369" r:id="rId37"/>
    <p:sldId id="370" r:id="rId38"/>
    <p:sldId id="371" r:id="rId39"/>
    <p:sldId id="372" r:id="rId40"/>
    <p:sldId id="373" r:id="rId41"/>
    <p:sldId id="352" r:id="rId42"/>
    <p:sldId id="374" r:id="rId43"/>
    <p:sldId id="289" r:id="rId44"/>
    <p:sldId id="375" r:id="rId45"/>
    <p:sldId id="301" r:id="rId46"/>
    <p:sldId id="293" r:id="rId47"/>
    <p:sldId id="308" r:id="rId48"/>
    <p:sldId id="296" r:id="rId49"/>
    <p:sldId id="322" r:id="rId50"/>
    <p:sldId id="324" r:id="rId51"/>
    <p:sldId id="376" r:id="rId52"/>
    <p:sldId id="384" r:id="rId53"/>
    <p:sldId id="379" r:id="rId54"/>
    <p:sldId id="304" r:id="rId55"/>
    <p:sldId id="306" r:id="rId56"/>
    <p:sldId id="307" r:id="rId57"/>
    <p:sldId id="302" r:id="rId58"/>
    <p:sldId id="288" r:id="rId59"/>
    <p:sldId id="291" r:id="rId60"/>
    <p:sldId id="292" r:id="rId61"/>
    <p:sldId id="377" r:id="rId62"/>
    <p:sldId id="380" r:id="rId63"/>
    <p:sldId id="295" r:id="rId64"/>
    <p:sldId id="294" r:id="rId65"/>
    <p:sldId id="346"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494"/>
    <a:srgbClr val="024B9C"/>
    <a:srgbClr val="0356B1"/>
    <a:srgbClr val="024EA2"/>
    <a:srgbClr val="035D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EBBFEC-221D-1784-5D09-BF1790AAECA8}" v="471" dt="2022-09-13T13:12:19.171"/>
    <p1510:client id="{0DD35650-1BE4-18B0-1CCD-80DA38C17BE8}" v="125" dt="2022-09-14T19:19:57.800"/>
    <p1510:client id="{192D201B-E636-C2F1-352B-F4456C80AB0C}" v="702" dt="2022-09-13T15:07:26.820"/>
    <p1510:client id="{1E1C1770-66C1-B132-7798-E217066D83B2}" v="90" dt="2022-09-08T13:09:56.798"/>
    <p1510:client id="{1F2FCFFA-2C76-EECA-2F80-70B0F14BD71F}" v="46" dt="2022-09-09T12:59:44.203"/>
    <p1510:client id="{2EC5CA0C-E873-EE34-5D3E-873123EB4DB1}" v="2" dt="2022-09-06T14:43:16.269"/>
    <p1510:client id="{32BBFDB9-75CB-CC62-448D-FE09876DF47F}" v="127" dt="2022-09-09T07:04:32.497"/>
    <p1510:client id="{32BD12AB-5714-C142-B50C-27B3711A45A7}" v="168" dt="2022-09-14T14:40:16.525"/>
    <p1510:client id="{36E1810D-00D5-8882-44EE-847EB944094C}" v="26" dt="2022-09-20T13:34:11.039"/>
    <p1510:client id="{3CBE07FC-C919-27F5-EA20-91E01F4A87AC}" v="324" dt="2022-09-15T13:21:17.943"/>
    <p1510:client id="{3F0639FD-39F1-EA64-B841-84AB4F087D57}" v="521" dt="2022-09-08T14:59:47.497"/>
    <p1510:client id="{4B31C1D3-4F35-276F-681D-DCE2F5DE5D0D}" v="425" dt="2022-09-14T12:18:58.460"/>
    <p1510:client id="{4EC51FFC-70E9-3395-2906-018CDA33BD36}" v="37" dt="2022-09-13T10:21:07.938"/>
    <p1510:client id="{5AA90D84-E0E5-4F07-BDF8-0071EA57E49B}" v="1" dt="2022-09-07T08:50:56.975"/>
    <p1510:client id="{5C64CCF8-5BDA-CEE6-1C5E-D3D4A8687871}" v="27" dt="2022-09-14T07:45:23.403"/>
    <p1510:client id="{65029EA3-EE45-05F3-F77F-C6B9699BF82D}" v="39" dt="2022-09-14T18:26:08.093"/>
    <p1510:client id="{7B6692B2-BFA1-4B65-8FAC-76D457C8EC3E}" v="49" dt="2022-09-13T10:17:31.040"/>
    <p1510:client id="{7C229CCE-3F85-E20D-A9B4-E26E5AFD55D2}" v="16" dt="2022-09-07T08:09:35.274"/>
    <p1510:client id="{96F43F3F-A605-33E0-8F95-23590CEF2527}" v="41" dt="2022-09-08T14:42:58.976"/>
    <p1510:client id="{9F746F6D-C94F-F0DE-318A-F0D7666BE92B}" v="154" dt="2022-09-08T18:51:24.146"/>
    <p1510:client id="{B151539A-E134-4281-382A-9F8659AF3A99}" v="5" dt="2022-09-14T11:44:43.147"/>
    <p1510:client id="{B2425176-EDB5-46FD-3EA2-4986019926F2}" v="33" dt="2022-09-20T12:29:19.820"/>
    <p1510:client id="{B443CB8C-BE7B-76C8-4F61-DDBAA9F26C78}" v="28" dt="2022-09-13T12:24:27.544"/>
    <p1510:client id="{D0D206AA-84DD-81E4-9257-FD37F77D914C}" v="801" dt="2022-09-14T10:47:23.097"/>
    <p1510:client id="{E09BAB3B-CBD9-D696-4AAF-93477645F306}" v="153" dt="2022-09-15T13:01:22.431"/>
    <p1510:client id="{E3370BEE-F91A-E40C-C116-5F4B6F233B7E}" v="185" dt="2022-09-13T13:44:58.619"/>
    <p1510:client id="{E61E9FDB-4886-7435-1566-41096800F342}" v="593" dt="2022-09-13T14:38:32.908"/>
    <p1510:client id="{E6AEC81C-160B-356F-E8BA-47DD9A38A8AD}" v="92" dt="2022-09-09T13:07:31.090"/>
    <p1510:client id="{E703F738-0ED8-9AF0-57A7-23B91F3656D4}" v="54" dt="2022-09-13T09:39:40.6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9" d="100"/>
          <a:sy n="109" d="100"/>
        </p:scale>
        <p:origin x="636" y="102"/>
      </p:cViewPr>
      <p:guideLst>
        <p:guide orient="horz" pos="2092"/>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HIGHI Clemence (HOME)" userId="S::clemence.ghighi@ec.europa.eu::fa61b53b-ce23-4ef3-b51f-6d56f702a653" providerId="AD" clId="Web-{B151539A-E134-4281-382A-9F8659AF3A99}"/>
    <pc:docChg chg="modSld">
      <pc:chgData name="GHIGHI Clemence (HOME)" userId="S::clemence.ghighi@ec.europa.eu::fa61b53b-ce23-4ef3-b51f-6d56f702a653" providerId="AD" clId="Web-{B151539A-E134-4281-382A-9F8659AF3A99}" dt="2022-09-14T11:44:42.741" v="3" actId="20577"/>
      <pc:docMkLst>
        <pc:docMk/>
      </pc:docMkLst>
      <pc:sldChg chg="modSp">
        <pc:chgData name="GHIGHI Clemence (HOME)" userId="S::clemence.ghighi@ec.europa.eu::fa61b53b-ce23-4ef3-b51f-6d56f702a653" providerId="AD" clId="Web-{B151539A-E134-4281-382A-9F8659AF3A99}" dt="2022-09-14T11:44:42.741" v="3" actId="20577"/>
        <pc:sldMkLst>
          <pc:docMk/>
          <pc:sldMk cId="2499566227" sldId="308"/>
        </pc:sldMkLst>
        <pc:spChg chg="mod">
          <ac:chgData name="GHIGHI Clemence (HOME)" userId="S::clemence.ghighi@ec.europa.eu::fa61b53b-ce23-4ef3-b51f-6d56f702a653" providerId="AD" clId="Web-{B151539A-E134-4281-382A-9F8659AF3A99}" dt="2022-09-14T11:44:42.741" v="3" actId="20577"/>
          <ac:spMkLst>
            <pc:docMk/>
            <pc:sldMk cId="2499566227" sldId="308"/>
            <ac:spMk id="2" creationId="{D735E444-A74E-A13E-BA86-9D1EBA4E41D5}"/>
          </ac:spMkLst>
        </pc:spChg>
      </pc:sldChg>
    </pc:docChg>
  </pc:docChgLst>
  <pc:docChgLst>
    <pc:chgData name="MARIEN Charlotte (HOME)" userId="S::charlotte.marien@ec.europa.eu::e21fb96b-e1c3-4425-b566-5e723b7c42b6" providerId="AD" clId="Web-{B443CB8C-BE7B-76C8-4F61-DDBAA9F26C78}"/>
    <pc:docChg chg="modSld">
      <pc:chgData name="MARIEN Charlotte (HOME)" userId="S::charlotte.marien@ec.europa.eu::e21fb96b-e1c3-4425-b566-5e723b7c42b6" providerId="AD" clId="Web-{B443CB8C-BE7B-76C8-4F61-DDBAA9F26C78}" dt="2022-09-13T12:24:27.544" v="24" actId="20577"/>
      <pc:docMkLst>
        <pc:docMk/>
      </pc:docMkLst>
      <pc:sldChg chg="modSp">
        <pc:chgData name="MARIEN Charlotte (HOME)" userId="S::charlotte.marien@ec.europa.eu::e21fb96b-e1c3-4425-b566-5e723b7c42b6" providerId="AD" clId="Web-{B443CB8C-BE7B-76C8-4F61-DDBAA9F26C78}" dt="2022-09-13T12:24:27.544" v="24" actId="20577"/>
        <pc:sldMkLst>
          <pc:docMk/>
          <pc:sldMk cId="720129425" sldId="306"/>
        </pc:sldMkLst>
        <pc:spChg chg="mod">
          <ac:chgData name="MARIEN Charlotte (HOME)" userId="S::charlotte.marien@ec.europa.eu::e21fb96b-e1c3-4425-b566-5e723b7c42b6" providerId="AD" clId="Web-{B443CB8C-BE7B-76C8-4F61-DDBAA9F26C78}" dt="2022-09-13T12:24:27.544" v="24" actId="20577"/>
          <ac:spMkLst>
            <pc:docMk/>
            <pc:sldMk cId="720129425" sldId="306"/>
            <ac:spMk id="13" creationId="{00000000-0000-0000-0000-000000000000}"/>
          </ac:spMkLst>
        </pc:spChg>
      </pc:sldChg>
      <pc:sldChg chg="modSp">
        <pc:chgData name="MARIEN Charlotte (HOME)" userId="S::charlotte.marien@ec.europa.eu::e21fb96b-e1c3-4425-b566-5e723b7c42b6" providerId="AD" clId="Web-{B443CB8C-BE7B-76C8-4F61-DDBAA9F26C78}" dt="2022-09-13T12:24:14.403" v="23" actId="20577"/>
        <pc:sldMkLst>
          <pc:docMk/>
          <pc:sldMk cId="1773352099" sldId="307"/>
        </pc:sldMkLst>
        <pc:spChg chg="mod">
          <ac:chgData name="MARIEN Charlotte (HOME)" userId="S::charlotte.marien@ec.europa.eu::e21fb96b-e1c3-4425-b566-5e723b7c42b6" providerId="AD" clId="Web-{B443CB8C-BE7B-76C8-4F61-DDBAA9F26C78}" dt="2022-09-13T12:24:14.403" v="23" actId="20577"/>
          <ac:spMkLst>
            <pc:docMk/>
            <pc:sldMk cId="1773352099" sldId="307"/>
            <ac:spMk id="13" creationId="{00000000-0000-0000-0000-000000000000}"/>
          </ac:spMkLst>
        </pc:spChg>
      </pc:sldChg>
    </pc:docChg>
  </pc:docChgLst>
  <pc:docChgLst>
    <pc:chgData name="PEREZ MARTINEZ Adrian (HOME)" userId="S::adrian.perez-martinez@ec.europa.eu::635aca54-adfd-4326-97cb-f49c64dac129" providerId="AD" clId="Web-{3F0639FD-39F1-EA64-B841-84AB4F087D57}"/>
    <pc:docChg chg="addSld delSld modSld">
      <pc:chgData name="PEREZ MARTINEZ Adrian (HOME)" userId="S::adrian.perez-martinez@ec.europa.eu::635aca54-adfd-4326-97cb-f49c64dac129" providerId="AD" clId="Web-{3F0639FD-39F1-EA64-B841-84AB4F087D57}" dt="2022-09-08T14:59:47.497" v="518" actId="20577"/>
      <pc:docMkLst>
        <pc:docMk/>
      </pc:docMkLst>
      <pc:sldChg chg="add del replId">
        <pc:chgData name="PEREZ MARTINEZ Adrian (HOME)" userId="S::adrian.perez-martinez@ec.europa.eu::635aca54-adfd-4326-97cb-f49c64dac129" providerId="AD" clId="Web-{3F0639FD-39F1-EA64-B841-84AB4F087D57}" dt="2022-09-08T14:56:00.083" v="194"/>
        <pc:sldMkLst>
          <pc:docMk/>
          <pc:sldMk cId="952854861" sldId="305"/>
        </pc:sldMkLst>
      </pc:sldChg>
      <pc:sldChg chg="modSp add replId">
        <pc:chgData name="PEREZ MARTINEZ Adrian (HOME)" userId="S::adrian.perez-martinez@ec.europa.eu::635aca54-adfd-4326-97cb-f49c64dac129" providerId="AD" clId="Web-{3F0639FD-39F1-EA64-B841-84AB4F087D57}" dt="2022-09-08T14:55:40.613" v="192" actId="1076"/>
        <pc:sldMkLst>
          <pc:docMk/>
          <pc:sldMk cId="720129425" sldId="306"/>
        </pc:sldMkLst>
        <pc:spChg chg="mod">
          <ac:chgData name="PEREZ MARTINEZ Adrian (HOME)" userId="S::adrian.perez-martinez@ec.europa.eu::635aca54-adfd-4326-97cb-f49c64dac129" providerId="AD" clId="Web-{3F0639FD-39F1-EA64-B841-84AB4F087D57}" dt="2022-09-08T14:55:40.613" v="192" actId="1076"/>
          <ac:spMkLst>
            <pc:docMk/>
            <pc:sldMk cId="720129425" sldId="306"/>
            <ac:spMk id="3" creationId="{00000000-0000-0000-0000-000000000000}"/>
          </ac:spMkLst>
        </pc:spChg>
        <pc:spChg chg="mod">
          <ac:chgData name="PEREZ MARTINEZ Adrian (HOME)" userId="S::adrian.perez-martinez@ec.europa.eu::635aca54-adfd-4326-97cb-f49c64dac129" providerId="AD" clId="Web-{3F0639FD-39F1-EA64-B841-84AB4F087D57}" dt="2022-09-08T14:54:23.704" v="182" actId="20577"/>
          <ac:spMkLst>
            <pc:docMk/>
            <pc:sldMk cId="720129425" sldId="306"/>
            <ac:spMk id="13" creationId="{00000000-0000-0000-0000-000000000000}"/>
          </ac:spMkLst>
        </pc:spChg>
        <pc:spChg chg="mod">
          <ac:chgData name="PEREZ MARTINEZ Adrian (HOME)" userId="S::adrian.perez-martinez@ec.europa.eu::635aca54-adfd-4326-97cb-f49c64dac129" providerId="AD" clId="Web-{3F0639FD-39F1-EA64-B841-84AB4F087D57}" dt="2022-09-08T14:55:34.269" v="191" actId="20577"/>
          <ac:spMkLst>
            <pc:docMk/>
            <pc:sldMk cId="720129425" sldId="306"/>
            <ac:spMk id="14" creationId="{00000000-0000-0000-0000-000000000000}"/>
          </ac:spMkLst>
        </pc:spChg>
      </pc:sldChg>
      <pc:sldChg chg="modSp add replId">
        <pc:chgData name="PEREZ MARTINEZ Adrian (HOME)" userId="S::adrian.perez-martinez@ec.europa.eu::635aca54-adfd-4326-97cb-f49c64dac129" providerId="AD" clId="Web-{3F0639FD-39F1-EA64-B841-84AB4F087D57}" dt="2022-09-08T14:59:47.497" v="518" actId="20577"/>
        <pc:sldMkLst>
          <pc:docMk/>
          <pc:sldMk cId="1773352099" sldId="307"/>
        </pc:sldMkLst>
        <pc:spChg chg="mod">
          <ac:chgData name="PEREZ MARTINEZ Adrian (HOME)" userId="S::adrian.perez-martinez@ec.europa.eu::635aca54-adfd-4326-97cb-f49c64dac129" providerId="AD" clId="Web-{3F0639FD-39F1-EA64-B841-84AB4F087D57}" dt="2022-09-08T14:56:31.865" v="199" actId="20577"/>
          <ac:spMkLst>
            <pc:docMk/>
            <pc:sldMk cId="1773352099" sldId="307"/>
            <ac:spMk id="3" creationId="{00000000-0000-0000-0000-000000000000}"/>
          </ac:spMkLst>
        </pc:spChg>
        <pc:spChg chg="mod">
          <ac:chgData name="PEREZ MARTINEZ Adrian (HOME)" userId="S::adrian.perez-martinez@ec.europa.eu::635aca54-adfd-4326-97cb-f49c64dac129" providerId="AD" clId="Web-{3F0639FD-39F1-EA64-B841-84AB4F087D57}" dt="2022-09-08T14:59:47.497" v="518" actId="20577"/>
          <ac:spMkLst>
            <pc:docMk/>
            <pc:sldMk cId="1773352099" sldId="307"/>
            <ac:spMk id="13" creationId="{00000000-0000-0000-0000-000000000000}"/>
          </ac:spMkLst>
        </pc:spChg>
      </pc:sldChg>
    </pc:docChg>
  </pc:docChgLst>
  <pc:docChgLst>
    <pc:chgData name="PAPADOPOULOU Ioanna (HOME)" userId="S::ioanna.papadopoulou@ec.europa.eu::0600a34a-144b-4613-8c0d-ac0b85eab28c" providerId="AD" clId="Web-{4EC51FFC-70E9-3395-2906-018CDA33BD36}"/>
    <pc:docChg chg="addSld modSld">
      <pc:chgData name="PAPADOPOULOU Ioanna (HOME)" userId="S::ioanna.papadopoulou@ec.europa.eu::0600a34a-144b-4613-8c0d-ac0b85eab28c" providerId="AD" clId="Web-{4EC51FFC-70E9-3395-2906-018CDA33BD36}" dt="2022-09-13T10:21:05.657" v="34" actId="20577"/>
      <pc:docMkLst>
        <pc:docMk/>
      </pc:docMkLst>
      <pc:sldChg chg="modSp new">
        <pc:chgData name="PAPADOPOULOU Ioanna (HOME)" userId="S::ioanna.papadopoulou@ec.europa.eu::0600a34a-144b-4613-8c0d-ac0b85eab28c" providerId="AD" clId="Web-{4EC51FFC-70E9-3395-2906-018CDA33BD36}" dt="2022-09-13T10:20:46.235" v="13" actId="20577"/>
        <pc:sldMkLst>
          <pc:docMk/>
          <pc:sldMk cId="1510956778" sldId="316"/>
        </pc:sldMkLst>
        <pc:spChg chg="mod">
          <ac:chgData name="PAPADOPOULOU Ioanna (HOME)" userId="S::ioanna.papadopoulou@ec.europa.eu::0600a34a-144b-4613-8c0d-ac0b85eab28c" providerId="AD" clId="Web-{4EC51FFC-70E9-3395-2906-018CDA33BD36}" dt="2022-09-13T10:20:46.235" v="13" actId="20577"/>
          <ac:spMkLst>
            <pc:docMk/>
            <pc:sldMk cId="1510956778" sldId="316"/>
            <ac:spMk id="3" creationId="{F88C53B2-E590-A271-6751-C82B843D83D4}"/>
          </ac:spMkLst>
        </pc:spChg>
      </pc:sldChg>
      <pc:sldChg chg="modSp new">
        <pc:chgData name="PAPADOPOULOU Ioanna (HOME)" userId="S::ioanna.papadopoulou@ec.europa.eu::0600a34a-144b-4613-8c0d-ac0b85eab28c" providerId="AD" clId="Web-{4EC51FFC-70E9-3395-2906-018CDA33BD36}" dt="2022-09-13T10:21:05.657" v="34" actId="20577"/>
        <pc:sldMkLst>
          <pc:docMk/>
          <pc:sldMk cId="3392401160" sldId="317"/>
        </pc:sldMkLst>
        <pc:spChg chg="mod">
          <ac:chgData name="PAPADOPOULOU Ioanna (HOME)" userId="S::ioanna.papadopoulou@ec.europa.eu::0600a34a-144b-4613-8c0d-ac0b85eab28c" providerId="AD" clId="Web-{4EC51FFC-70E9-3395-2906-018CDA33BD36}" dt="2022-09-13T10:21:05.657" v="34" actId="20577"/>
          <ac:spMkLst>
            <pc:docMk/>
            <pc:sldMk cId="3392401160" sldId="317"/>
            <ac:spMk id="3" creationId="{799C9184-7FCD-EE21-46E0-3360553184B2}"/>
          </ac:spMkLst>
        </pc:spChg>
      </pc:sldChg>
    </pc:docChg>
  </pc:docChgLst>
  <pc:docChgLst>
    <pc:chgData name="D'SOUZA Jasminka (HOME)" userId="S::jasminka.d'souza@ec.europa.eu::d165af93-af61-4205-9b84-2d508a1111cd" providerId="AD" clId="Web-{E3370BEE-F91A-E40C-C116-5F4B6F233B7E}"/>
    <pc:docChg chg="addSld modSld">
      <pc:chgData name="D'SOUZA Jasminka (HOME)" userId="S::jasminka.d'souza@ec.europa.eu::d165af93-af61-4205-9b84-2d508a1111cd" providerId="AD" clId="Web-{E3370BEE-F91A-E40C-C116-5F4B6F233B7E}" dt="2022-09-13T13:44:58.619" v="182" actId="20577"/>
      <pc:docMkLst>
        <pc:docMk/>
      </pc:docMkLst>
      <pc:sldChg chg="modSp">
        <pc:chgData name="D'SOUZA Jasminka (HOME)" userId="S::jasminka.d'souza@ec.europa.eu::d165af93-af61-4205-9b84-2d508a1111cd" providerId="AD" clId="Web-{E3370BEE-F91A-E40C-C116-5F4B6F233B7E}" dt="2022-09-13T13:44:58.619" v="182" actId="20577"/>
        <pc:sldMkLst>
          <pc:docMk/>
          <pc:sldMk cId="2375154619" sldId="289"/>
        </pc:sldMkLst>
        <pc:spChg chg="mod">
          <ac:chgData name="D'SOUZA Jasminka (HOME)" userId="S::jasminka.d'souza@ec.europa.eu::d165af93-af61-4205-9b84-2d508a1111cd" providerId="AD" clId="Web-{E3370BEE-F91A-E40C-C116-5F4B6F233B7E}" dt="2022-09-13T13:44:58.619" v="182" actId="20577"/>
          <ac:spMkLst>
            <pc:docMk/>
            <pc:sldMk cId="2375154619" sldId="289"/>
            <ac:spMk id="3" creationId="{00000000-0000-0000-0000-000000000000}"/>
          </ac:spMkLst>
        </pc:spChg>
        <pc:spChg chg="mod">
          <ac:chgData name="D'SOUZA Jasminka (HOME)" userId="S::jasminka.d'souza@ec.europa.eu::d165af93-af61-4205-9b84-2d508a1111cd" providerId="AD" clId="Web-{E3370BEE-F91A-E40C-C116-5F4B6F233B7E}" dt="2022-09-13T13:42:02.848" v="116" actId="14100"/>
          <ac:spMkLst>
            <pc:docMk/>
            <pc:sldMk cId="2375154619" sldId="289"/>
            <ac:spMk id="14" creationId="{00000000-0000-0000-0000-000000000000}"/>
          </ac:spMkLst>
        </pc:spChg>
      </pc:sldChg>
      <pc:sldChg chg="add replId">
        <pc:chgData name="D'SOUZA Jasminka (HOME)" userId="S::jasminka.d'souza@ec.europa.eu::d165af93-af61-4205-9b84-2d508a1111cd" providerId="AD" clId="Web-{E3370BEE-F91A-E40C-C116-5F4B6F233B7E}" dt="2022-09-13T13:38:52.640" v="0"/>
        <pc:sldMkLst>
          <pc:docMk/>
          <pc:sldMk cId="1185959849" sldId="322"/>
        </pc:sldMkLst>
      </pc:sldChg>
    </pc:docChg>
  </pc:docChgLst>
  <pc:docChgLst>
    <pc:chgData name="CSORGO Daniel (HOME)" userId="S::daniel.csorgo@ec.europa.eu::ae0da0a3-214a-4c13-9b29-332ce2638a51" providerId="AD" clId="Web-{32BBFDB9-75CB-CC62-448D-FE09876DF47F}"/>
    <pc:docChg chg="modSld">
      <pc:chgData name="CSORGO Daniel (HOME)" userId="S::daniel.csorgo@ec.europa.eu::ae0da0a3-214a-4c13-9b29-332ce2638a51" providerId="AD" clId="Web-{32BBFDB9-75CB-CC62-448D-FE09876DF47F}" dt="2022-09-09T07:04:32.497" v="123" actId="20577"/>
      <pc:docMkLst>
        <pc:docMk/>
      </pc:docMkLst>
      <pc:sldChg chg="modSp">
        <pc:chgData name="CSORGO Daniel (HOME)" userId="S::daniel.csorgo@ec.europa.eu::ae0da0a3-214a-4c13-9b29-332ce2638a51" providerId="AD" clId="Web-{32BBFDB9-75CB-CC62-448D-FE09876DF47F}" dt="2022-09-09T07:04:32.497" v="123" actId="20577"/>
        <pc:sldMkLst>
          <pc:docMk/>
          <pc:sldMk cId="518659635" sldId="290"/>
        </pc:sldMkLst>
        <pc:spChg chg="mod">
          <ac:chgData name="CSORGO Daniel (HOME)" userId="S::daniel.csorgo@ec.europa.eu::ae0da0a3-214a-4c13-9b29-332ce2638a51" providerId="AD" clId="Web-{32BBFDB9-75CB-CC62-448D-FE09876DF47F}" dt="2022-09-09T06:58:44.328" v="2" actId="20577"/>
          <ac:spMkLst>
            <pc:docMk/>
            <pc:sldMk cId="518659635" sldId="290"/>
            <ac:spMk id="2" creationId="{00000000-0000-0000-0000-000000000000}"/>
          </ac:spMkLst>
        </pc:spChg>
        <pc:spChg chg="mod">
          <ac:chgData name="CSORGO Daniel (HOME)" userId="S::daniel.csorgo@ec.europa.eu::ae0da0a3-214a-4c13-9b29-332ce2638a51" providerId="AD" clId="Web-{32BBFDB9-75CB-CC62-448D-FE09876DF47F}" dt="2022-09-09T07:00:37.488" v="26" actId="20577"/>
          <ac:spMkLst>
            <pc:docMk/>
            <pc:sldMk cId="518659635" sldId="290"/>
            <ac:spMk id="3" creationId="{00000000-0000-0000-0000-000000000000}"/>
          </ac:spMkLst>
        </pc:spChg>
        <pc:spChg chg="mod">
          <ac:chgData name="CSORGO Daniel (HOME)" userId="S::daniel.csorgo@ec.europa.eu::ae0da0a3-214a-4c13-9b29-332ce2638a51" providerId="AD" clId="Web-{32BBFDB9-75CB-CC62-448D-FE09876DF47F}" dt="2022-09-09T07:00:44.770" v="28" actId="14100"/>
          <ac:spMkLst>
            <pc:docMk/>
            <pc:sldMk cId="518659635" sldId="290"/>
            <ac:spMk id="13" creationId="{00000000-0000-0000-0000-000000000000}"/>
          </ac:spMkLst>
        </pc:spChg>
        <pc:spChg chg="mod">
          <ac:chgData name="CSORGO Daniel (HOME)" userId="S::daniel.csorgo@ec.europa.eu::ae0da0a3-214a-4c13-9b29-332ce2638a51" providerId="AD" clId="Web-{32BBFDB9-75CB-CC62-448D-FE09876DF47F}" dt="2022-09-09T07:04:32.497" v="123" actId="20577"/>
          <ac:spMkLst>
            <pc:docMk/>
            <pc:sldMk cId="518659635" sldId="290"/>
            <ac:spMk id="14" creationId="{00000000-0000-0000-0000-000000000000}"/>
          </ac:spMkLst>
        </pc:spChg>
      </pc:sldChg>
    </pc:docChg>
  </pc:docChgLst>
  <pc:docChgLst>
    <pc:chgData name="DE MEYER Luc (HOME)" userId="S::luc.de-meyer@ec.europa.eu::ef22385f-d92b-424f-8923-9ecd2bb7f541" providerId="AD" clId="Web-{E6AEC81C-160B-356F-E8BA-47DD9A38A8AD}"/>
    <pc:docChg chg="modSld">
      <pc:chgData name="DE MEYER Luc (HOME)" userId="S::luc.de-meyer@ec.europa.eu::ef22385f-d92b-424f-8923-9ecd2bb7f541" providerId="AD" clId="Web-{E6AEC81C-160B-356F-E8BA-47DD9A38A8AD}" dt="2022-09-09T13:07:31.090" v="89" actId="20577"/>
      <pc:docMkLst>
        <pc:docMk/>
      </pc:docMkLst>
      <pc:sldChg chg="modSp">
        <pc:chgData name="DE MEYER Luc (HOME)" userId="S::luc.de-meyer@ec.europa.eu::ef22385f-d92b-424f-8923-9ecd2bb7f541" providerId="AD" clId="Web-{E6AEC81C-160B-356F-E8BA-47DD9A38A8AD}" dt="2022-09-09T13:07:31.090" v="89" actId="20577"/>
        <pc:sldMkLst>
          <pc:docMk/>
          <pc:sldMk cId="3031623785" sldId="294"/>
        </pc:sldMkLst>
        <pc:spChg chg="mod">
          <ac:chgData name="DE MEYER Luc (HOME)" userId="S::luc.de-meyer@ec.europa.eu::ef22385f-d92b-424f-8923-9ecd2bb7f541" providerId="AD" clId="Web-{E6AEC81C-160B-356F-E8BA-47DD9A38A8AD}" dt="2022-09-09T13:07:31.090" v="89" actId="20577"/>
          <ac:spMkLst>
            <pc:docMk/>
            <pc:sldMk cId="3031623785" sldId="294"/>
            <ac:spMk id="13" creationId="{00000000-0000-0000-0000-000000000000}"/>
          </ac:spMkLst>
        </pc:spChg>
      </pc:sldChg>
    </pc:docChg>
  </pc:docChgLst>
  <pc:docChgLst>
    <pc:chgData name="PAWULA Anna (HOME)" userId="S::anna.pawula@ec.europa.eu::5a3fca30-16a7-4263-b70b-26a6f0320f8c" providerId="AD" clId="Web-{5C64CCF8-5BDA-CEE6-1C5E-D3D4A8687871}"/>
    <pc:docChg chg="modSld">
      <pc:chgData name="PAWULA Anna (HOME)" userId="S::anna.pawula@ec.europa.eu::5a3fca30-16a7-4263-b70b-26a6f0320f8c" providerId="AD" clId="Web-{5C64CCF8-5BDA-CEE6-1C5E-D3D4A8687871}" dt="2022-09-14T07:45:21.638" v="24" actId="20577"/>
      <pc:docMkLst>
        <pc:docMk/>
      </pc:docMkLst>
      <pc:sldChg chg="modSp">
        <pc:chgData name="PAWULA Anna (HOME)" userId="S::anna.pawula@ec.europa.eu::5a3fca30-16a7-4263-b70b-26a6f0320f8c" providerId="AD" clId="Web-{5C64CCF8-5BDA-CEE6-1C5E-D3D4A8687871}" dt="2022-09-14T07:45:21.638" v="24" actId="20577"/>
        <pc:sldMkLst>
          <pc:docMk/>
          <pc:sldMk cId="251866805" sldId="288"/>
        </pc:sldMkLst>
        <pc:spChg chg="mod">
          <ac:chgData name="PAWULA Anna (HOME)" userId="S::anna.pawula@ec.europa.eu::5a3fca30-16a7-4263-b70b-26a6f0320f8c" providerId="AD" clId="Web-{5C64CCF8-5BDA-CEE6-1C5E-D3D4A8687871}" dt="2022-09-14T07:45:21.638" v="24" actId="20577"/>
          <ac:spMkLst>
            <pc:docMk/>
            <pc:sldMk cId="251866805" sldId="288"/>
            <ac:spMk id="2" creationId="{00000000-0000-0000-0000-000000000000}"/>
          </ac:spMkLst>
        </pc:spChg>
      </pc:sldChg>
      <pc:sldChg chg="modSp">
        <pc:chgData name="PAWULA Anna (HOME)" userId="S::anna.pawula@ec.europa.eu::5a3fca30-16a7-4263-b70b-26a6f0320f8c" providerId="AD" clId="Web-{5C64CCF8-5BDA-CEE6-1C5E-D3D4A8687871}" dt="2022-09-14T07:45:06.106" v="15" actId="20577"/>
        <pc:sldMkLst>
          <pc:docMk/>
          <pc:sldMk cId="4093673179" sldId="291"/>
        </pc:sldMkLst>
        <pc:spChg chg="mod">
          <ac:chgData name="PAWULA Anna (HOME)" userId="S::anna.pawula@ec.europa.eu::5a3fca30-16a7-4263-b70b-26a6f0320f8c" providerId="AD" clId="Web-{5C64CCF8-5BDA-CEE6-1C5E-D3D4A8687871}" dt="2022-09-14T07:45:06.106" v="15" actId="20577"/>
          <ac:spMkLst>
            <pc:docMk/>
            <pc:sldMk cId="4093673179" sldId="291"/>
            <ac:spMk id="2" creationId="{00000000-0000-0000-0000-000000000000}"/>
          </ac:spMkLst>
        </pc:spChg>
      </pc:sldChg>
    </pc:docChg>
  </pc:docChgLst>
  <pc:docChgLst>
    <pc:chgData name="CIOFFI Giovanni (HOME)" userId="S::giovanni.cioffi@ec.europa.eu::c7e2c4d5-dc8b-41e6-9d1e-9a9313ef243d" providerId="AD" clId="Web-{36E1810D-00D5-8882-44EE-847EB944094C}"/>
    <pc:docChg chg="delSld modSld sldOrd">
      <pc:chgData name="CIOFFI Giovanni (HOME)" userId="S::giovanni.cioffi@ec.europa.eu::c7e2c4d5-dc8b-41e6-9d1e-9a9313ef243d" providerId="AD" clId="Web-{36E1810D-00D5-8882-44EE-847EB944094C}" dt="2022-09-20T13:34:11.039" v="23"/>
      <pc:docMkLst>
        <pc:docMk/>
      </pc:docMkLst>
      <pc:sldChg chg="ord">
        <pc:chgData name="CIOFFI Giovanni (HOME)" userId="S::giovanni.cioffi@ec.europa.eu::c7e2c4d5-dc8b-41e6-9d1e-9a9313ef243d" providerId="AD" clId="Web-{36E1810D-00D5-8882-44EE-847EB944094C}" dt="2022-09-20T10:34:30.074" v="0"/>
        <pc:sldMkLst>
          <pc:docMk/>
          <pc:sldMk cId="1404817210" sldId="295"/>
        </pc:sldMkLst>
      </pc:sldChg>
      <pc:sldChg chg="addSp modSp">
        <pc:chgData name="CIOFFI Giovanni (HOME)" userId="S::giovanni.cioffi@ec.europa.eu::c7e2c4d5-dc8b-41e6-9d1e-9a9313ef243d" providerId="AD" clId="Web-{36E1810D-00D5-8882-44EE-847EB944094C}" dt="2022-09-20T13:33:58.617" v="21" actId="14100"/>
        <pc:sldMkLst>
          <pc:docMk/>
          <pc:sldMk cId="3108375192" sldId="380"/>
        </pc:sldMkLst>
        <pc:spChg chg="add mod">
          <ac:chgData name="CIOFFI Giovanni (HOME)" userId="S::giovanni.cioffi@ec.europa.eu::c7e2c4d5-dc8b-41e6-9d1e-9a9313ef243d" providerId="AD" clId="Web-{36E1810D-00D5-8882-44EE-847EB944094C}" dt="2022-09-20T13:33:53.836" v="20" actId="14100"/>
          <ac:spMkLst>
            <pc:docMk/>
            <pc:sldMk cId="3108375192" sldId="380"/>
            <ac:spMk id="3" creationId="{EE656C25-477B-ECA3-E927-850BB15B8AE3}"/>
          </ac:spMkLst>
        </pc:spChg>
        <pc:spChg chg="add mod">
          <ac:chgData name="CIOFFI Giovanni (HOME)" userId="S::giovanni.cioffi@ec.europa.eu::c7e2c4d5-dc8b-41e6-9d1e-9a9313ef243d" providerId="AD" clId="Web-{36E1810D-00D5-8882-44EE-847EB944094C}" dt="2022-09-20T13:33:58.617" v="21" actId="14100"/>
          <ac:spMkLst>
            <pc:docMk/>
            <pc:sldMk cId="3108375192" sldId="380"/>
            <ac:spMk id="4" creationId="{4B0C24DC-105F-892B-1B3F-9B9651879B32}"/>
          </ac:spMkLst>
        </pc:spChg>
        <pc:spChg chg="mod">
          <ac:chgData name="CIOFFI Giovanni (HOME)" userId="S::giovanni.cioffi@ec.europa.eu::c7e2c4d5-dc8b-41e6-9d1e-9a9313ef243d" providerId="AD" clId="Web-{36E1810D-00D5-8882-44EE-847EB944094C}" dt="2022-09-20T13:32:14.724" v="1" actId="20577"/>
          <ac:spMkLst>
            <pc:docMk/>
            <pc:sldMk cId="3108375192" sldId="380"/>
            <ac:spMk id="6" creationId="{00000000-0000-0000-0000-000000000000}"/>
          </ac:spMkLst>
        </pc:spChg>
        <pc:spChg chg="mod">
          <ac:chgData name="CIOFFI Giovanni (HOME)" userId="S::giovanni.cioffi@ec.europa.eu::c7e2c4d5-dc8b-41e6-9d1e-9a9313ef243d" providerId="AD" clId="Web-{36E1810D-00D5-8882-44EE-847EB944094C}" dt="2022-09-20T13:32:35.021" v="5" actId="14100"/>
          <ac:spMkLst>
            <pc:docMk/>
            <pc:sldMk cId="3108375192" sldId="380"/>
            <ac:spMk id="14" creationId="{00000000-0000-0000-0000-000000000000}"/>
          </ac:spMkLst>
        </pc:spChg>
      </pc:sldChg>
      <pc:sldChg chg="del">
        <pc:chgData name="CIOFFI Giovanni (HOME)" userId="S::giovanni.cioffi@ec.europa.eu::c7e2c4d5-dc8b-41e6-9d1e-9a9313ef243d" providerId="AD" clId="Web-{36E1810D-00D5-8882-44EE-847EB944094C}" dt="2022-09-20T13:34:11.039" v="23"/>
        <pc:sldMkLst>
          <pc:docMk/>
          <pc:sldMk cId="2998932251" sldId="381"/>
        </pc:sldMkLst>
      </pc:sldChg>
      <pc:sldChg chg="del">
        <pc:chgData name="CIOFFI Giovanni (HOME)" userId="S::giovanni.cioffi@ec.europa.eu::c7e2c4d5-dc8b-41e6-9d1e-9a9313ef243d" providerId="AD" clId="Web-{36E1810D-00D5-8882-44EE-847EB944094C}" dt="2022-09-20T13:34:06.711" v="22"/>
        <pc:sldMkLst>
          <pc:docMk/>
          <pc:sldMk cId="3262745837" sldId="382"/>
        </pc:sldMkLst>
      </pc:sldChg>
    </pc:docChg>
  </pc:docChgLst>
  <pc:docChgLst>
    <pc:chgData name="TRINO Simona (HOME)" userId="S::simona.trino@ec.europa.eu::94a3ab3a-8631-4af5-abd5-0e814fb96bab" providerId="AD" clId="Web-{B4992263-2B1C-0F5A-DBDB-1548DF4CED0A}"/>
    <pc:docChg chg="modSld">
      <pc:chgData name="TRINO Simona (HOME)" userId="S::simona.trino@ec.europa.eu::94a3ab3a-8631-4af5-abd5-0e814fb96bab" providerId="AD" clId="Web-{B4992263-2B1C-0F5A-DBDB-1548DF4CED0A}" dt="2022-09-06T09:04:11.635" v="11"/>
      <pc:docMkLst>
        <pc:docMk/>
      </pc:docMkLst>
      <pc:sldChg chg="delSp modSp">
        <pc:chgData name="TRINO Simona (HOME)" userId="S::simona.trino@ec.europa.eu::94a3ab3a-8631-4af5-abd5-0e814fb96bab" providerId="AD" clId="Web-{B4992263-2B1C-0F5A-DBDB-1548DF4CED0A}" dt="2022-09-06T09:04:11.635" v="11"/>
        <pc:sldMkLst>
          <pc:docMk/>
          <pc:sldMk cId="2375154619" sldId="289"/>
        </pc:sldMkLst>
        <pc:spChg chg="mod">
          <ac:chgData name="TRINO Simona (HOME)" userId="S::simona.trino@ec.europa.eu::94a3ab3a-8631-4af5-abd5-0e814fb96bab" providerId="AD" clId="Web-{B4992263-2B1C-0F5A-DBDB-1548DF4CED0A}" dt="2022-09-06T09:01:50.099" v="2" actId="20577"/>
          <ac:spMkLst>
            <pc:docMk/>
            <pc:sldMk cId="2375154619" sldId="289"/>
            <ac:spMk id="2" creationId="{00000000-0000-0000-0000-000000000000}"/>
          </ac:spMkLst>
        </pc:spChg>
        <pc:spChg chg="mod">
          <ac:chgData name="TRINO Simona (HOME)" userId="S::simona.trino@ec.europa.eu::94a3ab3a-8631-4af5-abd5-0e814fb96bab" providerId="AD" clId="Web-{B4992263-2B1C-0F5A-DBDB-1548DF4CED0A}" dt="2022-09-06T09:02:02.115" v="4" actId="20577"/>
          <ac:spMkLst>
            <pc:docMk/>
            <pc:sldMk cId="2375154619" sldId="289"/>
            <ac:spMk id="3" creationId="{00000000-0000-0000-0000-000000000000}"/>
          </ac:spMkLst>
        </pc:spChg>
        <pc:spChg chg="del mod">
          <ac:chgData name="TRINO Simona (HOME)" userId="S::simona.trino@ec.europa.eu::94a3ab3a-8631-4af5-abd5-0e814fb96bab" providerId="AD" clId="Web-{B4992263-2B1C-0F5A-DBDB-1548DF4CED0A}" dt="2022-09-06T09:04:11.635" v="11"/>
          <ac:spMkLst>
            <pc:docMk/>
            <pc:sldMk cId="2375154619" sldId="289"/>
            <ac:spMk id="13" creationId="{00000000-0000-0000-0000-000000000000}"/>
          </ac:spMkLst>
        </pc:spChg>
        <pc:spChg chg="mod">
          <ac:chgData name="TRINO Simona (HOME)" userId="S::simona.trino@ec.europa.eu::94a3ab3a-8631-4af5-abd5-0e814fb96bab" providerId="AD" clId="Web-{B4992263-2B1C-0F5A-DBDB-1548DF4CED0A}" dt="2022-09-06T09:02:53.710" v="9" actId="1076"/>
          <ac:spMkLst>
            <pc:docMk/>
            <pc:sldMk cId="2375154619" sldId="289"/>
            <ac:spMk id="14" creationId="{00000000-0000-0000-0000-000000000000}"/>
          </ac:spMkLst>
        </pc:spChg>
      </pc:sldChg>
    </pc:docChg>
  </pc:docChgLst>
  <pc:docChgLst>
    <pc:chgData name="PAPADOPOULOU Ioanna (HOME)" userId="S::ioanna.papadopoulou@ec.europa.eu::0600a34a-144b-4613-8c0d-ac0b85eab28c" providerId="AD" clId="Web-{7B6692B2-BFA1-4B65-8FAC-76D457C8EC3E}"/>
    <pc:docChg chg="addSld modSld">
      <pc:chgData name="PAPADOPOULOU Ioanna (HOME)" userId="S::ioanna.papadopoulou@ec.europa.eu::0600a34a-144b-4613-8c0d-ac0b85eab28c" providerId="AD" clId="Web-{7B6692B2-BFA1-4B65-8FAC-76D457C8EC3E}" dt="2022-09-13T10:17:29.274" v="44" actId="20577"/>
      <pc:docMkLst>
        <pc:docMk/>
      </pc:docMkLst>
      <pc:sldChg chg="modSp new">
        <pc:chgData name="PAPADOPOULOU Ioanna (HOME)" userId="S::ioanna.papadopoulou@ec.europa.eu::0600a34a-144b-4613-8c0d-ac0b85eab28c" providerId="AD" clId="Web-{7B6692B2-BFA1-4B65-8FAC-76D457C8EC3E}" dt="2022-09-13T10:17:01.820" v="32" actId="20577"/>
        <pc:sldMkLst>
          <pc:docMk/>
          <pc:sldMk cId="1845674291" sldId="314"/>
        </pc:sldMkLst>
        <pc:spChg chg="mod">
          <ac:chgData name="PAPADOPOULOU Ioanna (HOME)" userId="S::ioanna.papadopoulou@ec.europa.eu::0600a34a-144b-4613-8c0d-ac0b85eab28c" providerId="AD" clId="Web-{7B6692B2-BFA1-4B65-8FAC-76D457C8EC3E}" dt="2022-09-13T10:17:01.820" v="32" actId="20577"/>
          <ac:spMkLst>
            <pc:docMk/>
            <pc:sldMk cId="1845674291" sldId="314"/>
            <ac:spMk id="2" creationId="{DA2A77CD-9CAF-716C-DCBA-8576B839129F}"/>
          </ac:spMkLst>
        </pc:spChg>
        <pc:spChg chg="mod">
          <ac:chgData name="PAPADOPOULOU Ioanna (HOME)" userId="S::ioanna.papadopoulou@ec.europa.eu::0600a34a-144b-4613-8c0d-ac0b85eab28c" providerId="AD" clId="Web-{7B6692B2-BFA1-4B65-8FAC-76D457C8EC3E}" dt="2022-09-13T10:14:34.175" v="14" actId="20577"/>
          <ac:spMkLst>
            <pc:docMk/>
            <pc:sldMk cId="1845674291" sldId="314"/>
            <ac:spMk id="3" creationId="{A36FF378-A976-FC28-6778-88BC1174267E}"/>
          </ac:spMkLst>
        </pc:spChg>
      </pc:sldChg>
      <pc:sldChg chg="modSp new">
        <pc:chgData name="PAPADOPOULOU Ioanna (HOME)" userId="S::ioanna.papadopoulou@ec.europa.eu::0600a34a-144b-4613-8c0d-ac0b85eab28c" providerId="AD" clId="Web-{7B6692B2-BFA1-4B65-8FAC-76D457C8EC3E}" dt="2022-09-13T10:17:29.274" v="44" actId="20577"/>
        <pc:sldMkLst>
          <pc:docMk/>
          <pc:sldMk cId="3541391229" sldId="315"/>
        </pc:sldMkLst>
        <pc:spChg chg="mod">
          <ac:chgData name="PAPADOPOULOU Ioanna (HOME)" userId="S::ioanna.papadopoulou@ec.europa.eu::0600a34a-144b-4613-8c0d-ac0b85eab28c" providerId="AD" clId="Web-{7B6692B2-BFA1-4B65-8FAC-76D457C8EC3E}" dt="2022-09-13T10:17:29.274" v="44" actId="20577"/>
          <ac:spMkLst>
            <pc:docMk/>
            <pc:sldMk cId="3541391229" sldId="315"/>
            <ac:spMk id="3" creationId="{2EAF8303-2D72-AACD-4DEC-4BF708B5CBD3}"/>
          </ac:spMkLst>
        </pc:spChg>
      </pc:sldChg>
    </pc:docChg>
  </pc:docChgLst>
  <pc:docChgLst>
    <pc:chgData name="MULT Maurice (HOME)" userId="S::maurice.mult@ec.europa.eu::e0b27812-3a90-4f95-9ab1-281ab6259b3c" providerId="AD" clId="Web-{E09BAB3B-CBD9-D696-4AAF-93477645F306}"/>
    <pc:docChg chg="modSld">
      <pc:chgData name="MULT Maurice (HOME)" userId="S::maurice.mult@ec.europa.eu::e0b27812-3a90-4f95-9ab1-281ab6259b3c" providerId="AD" clId="Web-{E09BAB3B-CBD9-D696-4AAF-93477645F306}" dt="2022-09-15T13:01:22.431" v="150" actId="20577"/>
      <pc:docMkLst>
        <pc:docMk/>
      </pc:docMkLst>
      <pc:sldChg chg="modSp">
        <pc:chgData name="MULT Maurice (HOME)" userId="S::maurice.mult@ec.europa.eu::e0b27812-3a90-4f95-9ab1-281ab6259b3c" providerId="AD" clId="Web-{E09BAB3B-CBD9-D696-4AAF-93477645F306}" dt="2022-09-15T13:01:22.431" v="150" actId="20577"/>
        <pc:sldMkLst>
          <pc:docMk/>
          <pc:sldMk cId="3644240478" sldId="348"/>
        </pc:sldMkLst>
        <pc:spChg chg="mod">
          <ac:chgData name="MULT Maurice (HOME)" userId="S::maurice.mult@ec.europa.eu::e0b27812-3a90-4f95-9ab1-281ab6259b3c" providerId="AD" clId="Web-{E09BAB3B-CBD9-D696-4AAF-93477645F306}" dt="2022-09-15T13:01:22.431" v="150" actId="20577"/>
          <ac:spMkLst>
            <pc:docMk/>
            <pc:sldMk cId="3644240478" sldId="348"/>
            <ac:spMk id="13" creationId="{00000000-0000-0000-0000-000000000000}"/>
          </ac:spMkLst>
        </pc:spChg>
      </pc:sldChg>
      <pc:sldChg chg="modSp">
        <pc:chgData name="MULT Maurice (HOME)" userId="S::maurice.mult@ec.europa.eu::e0b27812-3a90-4f95-9ab1-281ab6259b3c" providerId="AD" clId="Web-{E09BAB3B-CBD9-D696-4AAF-93477645F306}" dt="2022-09-15T12:53:29.324" v="106" actId="20577"/>
        <pc:sldMkLst>
          <pc:docMk/>
          <pc:sldMk cId="3961235780" sldId="349"/>
        </pc:sldMkLst>
        <pc:spChg chg="mod">
          <ac:chgData name="MULT Maurice (HOME)" userId="S::maurice.mult@ec.europa.eu::e0b27812-3a90-4f95-9ab1-281ab6259b3c" providerId="AD" clId="Web-{E09BAB3B-CBD9-D696-4AAF-93477645F306}" dt="2022-09-15T12:53:29.324" v="106" actId="20577"/>
          <ac:spMkLst>
            <pc:docMk/>
            <pc:sldMk cId="3961235780" sldId="349"/>
            <ac:spMk id="13" creationId="{00000000-0000-0000-0000-000000000000}"/>
          </ac:spMkLst>
        </pc:spChg>
        <pc:spChg chg="mod">
          <ac:chgData name="MULT Maurice (HOME)" userId="S::maurice.mult@ec.europa.eu::e0b27812-3a90-4f95-9ab1-281ab6259b3c" providerId="AD" clId="Web-{E09BAB3B-CBD9-D696-4AAF-93477645F306}" dt="2022-09-15T12:50:26.673" v="4" actId="20577"/>
          <ac:spMkLst>
            <pc:docMk/>
            <pc:sldMk cId="3961235780" sldId="349"/>
            <ac:spMk id="14" creationId="{00000000-0000-0000-0000-000000000000}"/>
          </ac:spMkLst>
        </pc:spChg>
      </pc:sldChg>
    </pc:docChg>
  </pc:docChgLst>
  <pc:docChgLst>
    <pc:chgData name="DE MEYER Luc (HOME)" userId="S::luc.de-meyer@ec.europa.eu::ef22385f-d92b-424f-8923-9ecd2bb7f541" providerId="AD" clId="Web-{1F2FCFFA-2C76-EECA-2F80-70B0F14BD71F}"/>
    <pc:docChg chg="modSld">
      <pc:chgData name="DE MEYER Luc (HOME)" userId="S::luc.de-meyer@ec.europa.eu::ef22385f-d92b-424f-8923-9ecd2bb7f541" providerId="AD" clId="Web-{1F2FCFFA-2C76-EECA-2F80-70B0F14BD71F}" dt="2022-09-09T12:59:44.203" v="43" actId="1076"/>
      <pc:docMkLst>
        <pc:docMk/>
      </pc:docMkLst>
      <pc:sldChg chg="modSp">
        <pc:chgData name="DE MEYER Luc (HOME)" userId="S::luc.de-meyer@ec.europa.eu::ef22385f-d92b-424f-8923-9ecd2bb7f541" providerId="AD" clId="Web-{1F2FCFFA-2C76-EECA-2F80-70B0F14BD71F}" dt="2022-09-09T12:59:44.203" v="43" actId="1076"/>
        <pc:sldMkLst>
          <pc:docMk/>
          <pc:sldMk cId="3031623785" sldId="294"/>
        </pc:sldMkLst>
        <pc:spChg chg="mod">
          <ac:chgData name="DE MEYER Luc (HOME)" userId="S::luc.de-meyer@ec.europa.eu::ef22385f-d92b-424f-8923-9ecd2bb7f541" providerId="AD" clId="Web-{1F2FCFFA-2C76-EECA-2F80-70B0F14BD71F}" dt="2022-09-09T12:52:41.284" v="12" actId="20577"/>
          <ac:spMkLst>
            <pc:docMk/>
            <pc:sldMk cId="3031623785" sldId="294"/>
            <ac:spMk id="2" creationId="{00000000-0000-0000-0000-000000000000}"/>
          </ac:spMkLst>
        </pc:spChg>
        <pc:spChg chg="mod">
          <ac:chgData name="DE MEYER Luc (HOME)" userId="S::luc.de-meyer@ec.europa.eu::ef22385f-d92b-424f-8923-9ecd2bb7f541" providerId="AD" clId="Web-{1F2FCFFA-2C76-EECA-2F80-70B0F14BD71F}" dt="2022-09-09T12:53:28.582" v="21" actId="20577"/>
          <ac:spMkLst>
            <pc:docMk/>
            <pc:sldMk cId="3031623785" sldId="294"/>
            <ac:spMk id="3" creationId="{00000000-0000-0000-0000-000000000000}"/>
          </ac:spMkLst>
        </pc:spChg>
        <pc:spChg chg="mod">
          <ac:chgData name="DE MEYER Luc (HOME)" userId="S::luc.de-meyer@ec.europa.eu::ef22385f-d92b-424f-8923-9ecd2bb7f541" providerId="AD" clId="Web-{1F2FCFFA-2C76-EECA-2F80-70B0F14BD71F}" dt="2022-09-09T12:59:44.203" v="43" actId="1076"/>
          <ac:spMkLst>
            <pc:docMk/>
            <pc:sldMk cId="3031623785" sldId="294"/>
            <ac:spMk id="13" creationId="{00000000-0000-0000-0000-000000000000}"/>
          </ac:spMkLst>
        </pc:spChg>
        <pc:spChg chg="mod">
          <ac:chgData name="DE MEYER Luc (HOME)" userId="S::luc.de-meyer@ec.europa.eu::ef22385f-d92b-424f-8923-9ecd2bb7f541" providerId="AD" clId="Web-{1F2FCFFA-2C76-EECA-2F80-70B0F14BD71F}" dt="2022-09-09T12:59:36.375" v="42" actId="1076"/>
          <ac:spMkLst>
            <pc:docMk/>
            <pc:sldMk cId="3031623785" sldId="294"/>
            <ac:spMk id="14" creationId="{00000000-0000-0000-0000-000000000000}"/>
          </ac:spMkLst>
        </pc:spChg>
      </pc:sldChg>
    </pc:docChg>
  </pc:docChgLst>
  <pc:docChgLst>
    <pc:chgData name="BIELIKOVA Bronislava (HOME)" userId="S::bronislava.bielikova@ec.europa.eu::00b1075d-1e86-4672-8f34-4c66eec5aaa6" providerId="AD" clId="Web-{96F43F3F-A605-33E0-8F95-23590CEF2527}"/>
    <pc:docChg chg="modSld sldOrd">
      <pc:chgData name="BIELIKOVA Bronislava (HOME)" userId="S::bronislava.bielikova@ec.europa.eu::00b1075d-1e86-4672-8f34-4c66eec5aaa6" providerId="AD" clId="Web-{96F43F3F-A605-33E0-8F95-23590CEF2527}" dt="2022-09-08T14:42:58.976" v="43" actId="20577"/>
      <pc:docMkLst>
        <pc:docMk/>
      </pc:docMkLst>
      <pc:sldChg chg="delSp modSp ord">
        <pc:chgData name="BIELIKOVA Bronislava (HOME)" userId="S::bronislava.bielikova@ec.europa.eu::00b1075d-1e86-4672-8f34-4c66eec5aaa6" providerId="AD" clId="Web-{96F43F3F-A605-33E0-8F95-23590CEF2527}" dt="2022-09-08T14:42:58.976" v="43" actId="20577"/>
        <pc:sldMkLst>
          <pc:docMk/>
          <pc:sldMk cId="3782443053" sldId="296"/>
        </pc:sldMkLst>
        <pc:spChg chg="mod">
          <ac:chgData name="BIELIKOVA Bronislava (HOME)" userId="S::bronislava.bielikova@ec.europa.eu::00b1075d-1e86-4672-8f34-4c66eec5aaa6" providerId="AD" clId="Web-{96F43F3F-A605-33E0-8F95-23590CEF2527}" dt="2022-09-08T14:38:14.747" v="6" actId="20577"/>
          <ac:spMkLst>
            <pc:docMk/>
            <pc:sldMk cId="3782443053" sldId="296"/>
            <ac:spMk id="2" creationId="{00000000-0000-0000-0000-000000000000}"/>
          </ac:spMkLst>
        </pc:spChg>
        <pc:spChg chg="mod">
          <ac:chgData name="BIELIKOVA Bronislava (HOME)" userId="S::bronislava.bielikova@ec.europa.eu::00b1075d-1e86-4672-8f34-4c66eec5aaa6" providerId="AD" clId="Web-{96F43F3F-A605-33E0-8F95-23590CEF2527}" dt="2022-09-08T14:40:58.972" v="38" actId="20577"/>
          <ac:spMkLst>
            <pc:docMk/>
            <pc:sldMk cId="3782443053" sldId="296"/>
            <ac:spMk id="3" creationId="{00000000-0000-0000-0000-000000000000}"/>
          </ac:spMkLst>
        </pc:spChg>
        <pc:spChg chg="del mod">
          <ac:chgData name="BIELIKOVA Bronislava (HOME)" userId="S::bronislava.bielikova@ec.europa.eu::00b1075d-1e86-4672-8f34-4c66eec5aaa6" providerId="AD" clId="Web-{96F43F3F-A605-33E0-8F95-23590CEF2527}" dt="2022-09-08T14:41:18.535" v="41"/>
          <ac:spMkLst>
            <pc:docMk/>
            <pc:sldMk cId="3782443053" sldId="296"/>
            <ac:spMk id="13" creationId="{00000000-0000-0000-0000-000000000000}"/>
          </ac:spMkLst>
        </pc:spChg>
        <pc:spChg chg="mod">
          <ac:chgData name="BIELIKOVA Bronislava (HOME)" userId="S::bronislava.bielikova@ec.europa.eu::00b1075d-1e86-4672-8f34-4c66eec5aaa6" providerId="AD" clId="Web-{96F43F3F-A605-33E0-8F95-23590CEF2527}" dt="2022-09-08T14:42:58.976" v="43" actId="20577"/>
          <ac:spMkLst>
            <pc:docMk/>
            <pc:sldMk cId="3782443053" sldId="296"/>
            <ac:spMk id="14" creationId="{00000000-0000-0000-0000-000000000000}"/>
          </ac:spMkLst>
        </pc:spChg>
      </pc:sldChg>
    </pc:docChg>
  </pc:docChgLst>
  <pc:docChgLst>
    <pc:chgData name="PAPADOPOULOU Ioanna (HOME)" userId="S::ioanna.papadopoulou@ec.europa.eu::0600a34a-144b-4613-8c0d-ac0b85eab28c" providerId="AD" clId="Web-{4B31C1D3-4F35-276F-681D-DCE2F5DE5D0D}"/>
    <pc:docChg chg="modSld">
      <pc:chgData name="PAPADOPOULOU Ioanna (HOME)" userId="S::ioanna.papadopoulou@ec.europa.eu::0600a34a-144b-4613-8c0d-ac0b85eab28c" providerId="AD" clId="Web-{4B31C1D3-4F35-276F-681D-DCE2F5DE5D0D}" dt="2022-09-14T12:18:58.460" v="418" actId="20577"/>
      <pc:docMkLst>
        <pc:docMk/>
      </pc:docMkLst>
      <pc:sldChg chg="modSp">
        <pc:chgData name="PAPADOPOULOU Ioanna (HOME)" userId="S::ioanna.papadopoulou@ec.europa.eu::0600a34a-144b-4613-8c0d-ac0b85eab28c" providerId="AD" clId="Web-{4B31C1D3-4F35-276F-681D-DCE2F5DE5D0D}" dt="2022-09-14T12:01:22.395" v="392" actId="20577"/>
        <pc:sldMkLst>
          <pc:docMk/>
          <pc:sldMk cId="1845674291" sldId="314"/>
        </pc:sldMkLst>
        <pc:spChg chg="mod">
          <ac:chgData name="PAPADOPOULOU Ioanna (HOME)" userId="S::ioanna.papadopoulou@ec.europa.eu::0600a34a-144b-4613-8c0d-ac0b85eab28c" providerId="AD" clId="Web-{4B31C1D3-4F35-276F-681D-DCE2F5DE5D0D}" dt="2022-09-14T12:01:22.395" v="392" actId="20577"/>
          <ac:spMkLst>
            <pc:docMk/>
            <pc:sldMk cId="1845674291" sldId="314"/>
            <ac:spMk id="2" creationId="{DA2A77CD-9CAF-716C-DCBA-8576B839129F}"/>
          </ac:spMkLst>
        </pc:spChg>
        <pc:spChg chg="mod">
          <ac:chgData name="PAPADOPOULOU Ioanna (HOME)" userId="S::ioanna.papadopoulou@ec.europa.eu::0600a34a-144b-4613-8c0d-ac0b85eab28c" providerId="AD" clId="Web-{4B31C1D3-4F35-276F-681D-DCE2F5DE5D0D}" dt="2022-09-14T10:33:12.379" v="59" actId="20577"/>
          <ac:spMkLst>
            <pc:docMk/>
            <pc:sldMk cId="1845674291" sldId="314"/>
            <ac:spMk id="3" creationId="{A36FF378-A976-FC28-6778-88BC1174267E}"/>
          </ac:spMkLst>
        </pc:spChg>
      </pc:sldChg>
      <pc:sldChg chg="modSp">
        <pc:chgData name="PAPADOPOULOU Ioanna (HOME)" userId="S::ioanna.papadopoulou@ec.europa.eu::0600a34a-144b-4613-8c0d-ac0b85eab28c" providerId="AD" clId="Web-{4B31C1D3-4F35-276F-681D-DCE2F5DE5D0D}" dt="2022-09-14T12:16:21.683" v="404" actId="20577"/>
        <pc:sldMkLst>
          <pc:docMk/>
          <pc:sldMk cId="3541391229" sldId="315"/>
        </pc:sldMkLst>
        <pc:spChg chg="mod">
          <ac:chgData name="PAPADOPOULOU Ioanna (HOME)" userId="S::ioanna.papadopoulou@ec.europa.eu::0600a34a-144b-4613-8c0d-ac0b85eab28c" providerId="AD" clId="Web-{4B31C1D3-4F35-276F-681D-DCE2F5DE5D0D}" dt="2022-09-14T10:35:27.509" v="233" actId="20577"/>
          <ac:spMkLst>
            <pc:docMk/>
            <pc:sldMk cId="3541391229" sldId="315"/>
            <ac:spMk id="2" creationId="{6BC33072-43DB-8739-1E1B-B6EA7C8A2A23}"/>
          </ac:spMkLst>
        </pc:spChg>
        <pc:spChg chg="mod">
          <ac:chgData name="PAPADOPOULOU Ioanna (HOME)" userId="S::ioanna.papadopoulou@ec.europa.eu::0600a34a-144b-4613-8c0d-ac0b85eab28c" providerId="AD" clId="Web-{4B31C1D3-4F35-276F-681D-DCE2F5DE5D0D}" dt="2022-09-14T12:16:21.683" v="404" actId="20577"/>
          <ac:spMkLst>
            <pc:docMk/>
            <pc:sldMk cId="3541391229" sldId="315"/>
            <ac:spMk id="3" creationId="{2EAF8303-2D72-AACD-4DEC-4BF708B5CBD3}"/>
          </ac:spMkLst>
        </pc:spChg>
      </pc:sldChg>
      <pc:sldChg chg="modSp">
        <pc:chgData name="PAPADOPOULOU Ioanna (HOME)" userId="S::ioanna.papadopoulou@ec.europa.eu::0600a34a-144b-4613-8c0d-ac0b85eab28c" providerId="AD" clId="Web-{4B31C1D3-4F35-276F-681D-DCE2F5DE5D0D}" dt="2022-09-14T12:17:31.501" v="408" actId="20577"/>
        <pc:sldMkLst>
          <pc:docMk/>
          <pc:sldMk cId="1510956778" sldId="316"/>
        </pc:sldMkLst>
        <pc:spChg chg="mod">
          <ac:chgData name="PAPADOPOULOU Ioanna (HOME)" userId="S::ioanna.papadopoulou@ec.europa.eu::0600a34a-144b-4613-8c0d-ac0b85eab28c" providerId="AD" clId="Web-{4B31C1D3-4F35-276F-681D-DCE2F5DE5D0D}" dt="2022-09-14T11:06:10.971" v="266" actId="20577"/>
          <ac:spMkLst>
            <pc:docMk/>
            <pc:sldMk cId="1510956778" sldId="316"/>
            <ac:spMk id="2" creationId="{A093472D-7DDD-C57C-6D11-42D94E28C990}"/>
          </ac:spMkLst>
        </pc:spChg>
        <pc:spChg chg="mod">
          <ac:chgData name="PAPADOPOULOU Ioanna (HOME)" userId="S::ioanna.papadopoulou@ec.europa.eu::0600a34a-144b-4613-8c0d-ac0b85eab28c" providerId="AD" clId="Web-{4B31C1D3-4F35-276F-681D-DCE2F5DE5D0D}" dt="2022-09-14T12:17:31.501" v="408" actId="20577"/>
          <ac:spMkLst>
            <pc:docMk/>
            <pc:sldMk cId="1510956778" sldId="316"/>
            <ac:spMk id="3" creationId="{F88C53B2-E590-A271-6751-C82B843D83D4}"/>
          </ac:spMkLst>
        </pc:spChg>
      </pc:sldChg>
      <pc:sldChg chg="modSp">
        <pc:chgData name="PAPADOPOULOU Ioanna (HOME)" userId="S::ioanna.papadopoulou@ec.europa.eu::0600a34a-144b-4613-8c0d-ac0b85eab28c" providerId="AD" clId="Web-{4B31C1D3-4F35-276F-681D-DCE2F5DE5D0D}" dt="2022-09-14T12:18:58.460" v="418" actId="20577"/>
        <pc:sldMkLst>
          <pc:docMk/>
          <pc:sldMk cId="3392401160" sldId="317"/>
        </pc:sldMkLst>
        <pc:spChg chg="mod">
          <ac:chgData name="PAPADOPOULOU Ioanna (HOME)" userId="S::ioanna.papadopoulou@ec.europa.eu::0600a34a-144b-4613-8c0d-ac0b85eab28c" providerId="AD" clId="Web-{4B31C1D3-4F35-276F-681D-DCE2F5DE5D0D}" dt="2022-09-14T12:18:58.460" v="418" actId="20577"/>
          <ac:spMkLst>
            <pc:docMk/>
            <pc:sldMk cId="3392401160" sldId="317"/>
            <ac:spMk id="2" creationId="{A35F9A56-1CD9-403C-17A9-6286564FBDEE}"/>
          </ac:spMkLst>
        </pc:spChg>
        <pc:spChg chg="mod">
          <ac:chgData name="PAPADOPOULOU Ioanna (HOME)" userId="S::ioanna.papadopoulou@ec.europa.eu::0600a34a-144b-4613-8c0d-ac0b85eab28c" providerId="AD" clId="Web-{4B31C1D3-4F35-276F-681D-DCE2F5DE5D0D}" dt="2022-09-14T12:18:34.349" v="416" actId="14100"/>
          <ac:spMkLst>
            <pc:docMk/>
            <pc:sldMk cId="3392401160" sldId="317"/>
            <ac:spMk id="3" creationId="{799C9184-7FCD-EE21-46E0-3360553184B2}"/>
          </ac:spMkLst>
        </pc:spChg>
      </pc:sldChg>
    </pc:docChg>
  </pc:docChgLst>
  <pc:docChgLst>
    <pc:chgData name="WEGENER Friederike (HOME)" userId="S::friederike.wegener@ec.europa.eu::23a95311-c6fb-4b56-b9a9-21f904a6d2cd" providerId="AD" clId="Web-{B47CF85F-9B5F-C451-FD48-3412CCCC2668}"/>
    <pc:docChg chg="mod modSld">
      <pc:chgData name="WEGENER Friederike (HOME)" userId="S::friederike.wegener@ec.europa.eu::23a95311-c6fb-4b56-b9a9-21f904a6d2cd" providerId="AD" clId="Web-{B47CF85F-9B5F-C451-FD48-3412CCCC2668}" dt="2022-09-02T07:57:01.153" v="286" actId="20577"/>
      <pc:docMkLst>
        <pc:docMk/>
      </pc:docMkLst>
      <pc:sldChg chg="modSp">
        <pc:chgData name="WEGENER Friederike (HOME)" userId="S::friederike.wegener@ec.europa.eu::23a95311-c6fb-4b56-b9a9-21f904a6d2cd" providerId="AD" clId="Web-{B47CF85F-9B5F-C451-FD48-3412CCCC2668}" dt="2022-09-02T07:57:01.153" v="286" actId="20577"/>
        <pc:sldMkLst>
          <pc:docMk/>
          <pc:sldMk cId="2946750208" sldId="292"/>
        </pc:sldMkLst>
        <pc:spChg chg="mod">
          <ac:chgData name="WEGENER Friederike (HOME)" userId="S::friederike.wegener@ec.europa.eu::23a95311-c6fb-4b56-b9a9-21f904a6d2cd" providerId="AD" clId="Web-{B47CF85F-9B5F-C451-FD48-3412CCCC2668}" dt="2022-09-02T07:50:28.266" v="8" actId="20577"/>
          <ac:spMkLst>
            <pc:docMk/>
            <pc:sldMk cId="2946750208" sldId="292"/>
            <ac:spMk id="2" creationId="{00000000-0000-0000-0000-000000000000}"/>
          </ac:spMkLst>
        </pc:spChg>
        <pc:spChg chg="mod">
          <ac:chgData name="WEGENER Friederike (HOME)" userId="S::friederike.wegener@ec.europa.eu::23a95311-c6fb-4b56-b9a9-21f904a6d2cd" providerId="AD" clId="Web-{B47CF85F-9B5F-C451-FD48-3412CCCC2668}" dt="2022-09-02T07:52:08.289" v="76" actId="20577"/>
          <ac:spMkLst>
            <pc:docMk/>
            <pc:sldMk cId="2946750208" sldId="292"/>
            <ac:spMk id="3" creationId="{00000000-0000-0000-0000-000000000000}"/>
          </ac:spMkLst>
        </pc:spChg>
        <pc:spChg chg="mod">
          <ac:chgData name="WEGENER Friederike (HOME)" userId="S::friederike.wegener@ec.europa.eu::23a95311-c6fb-4b56-b9a9-21f904a6d2cd" providerId="AD" clId="Web-{B47CF85F-9B5F-C451-FD48-3412CCCC2668}" dt="2022-09-02T07:57:01.153" v="286" actId="20577"/>
          <ac:spMkLst>
            <pc:docMk/>
            <pc:sldMk cId="2946750208" sldId="292"/>
            <ac:spMk id="13" creationId="{00000000-0000-0000-0000-000000000000}"/>
          </ac:spMkLst>
        </pc:spChg>
        <pc:spChg chg="mod">
          <ac:chgData name="WEGENER Friederike (HOME)" userId="S::friederike.wegener@ec.europa.eu::23a95311-c6fb-4b56-b9a9-21f904a6d2cd" providerId="AD" clId="Web-{B47CF85F-9B5F-C451-FD48-3412CCCC2668}" dt="2022-09-02T07:52:14.430" v="78" actId="20577"/>
          <ac:spMkLst>
            <pc:docMk/>
            <pc:sldMk cId="2946750208" sldId="292"/>
            <ac:spMk id="14" creationId="{00000000-0000-0000-0000-000000000000}"/>
          </ac:spMkLst>
        </pc:spChg>
      </pc:sldChg>
    </pc:docChg>
  </pc:docChgLst>
  <pc:docChgLst>
    <pc:chgData name="BRANDT Max (HOME)" userId="S::max.brandt@ec.europa.eu::8004c7d2-4e20-4196-a2e4-130a41e94a26" providerId="AD" clId="Web-{E61E9FDB-4886-7435-1566-41096800F342}"/>
    <pc:docChg chg="modSld sldOrd">
      <pc:chgData name="BRANDT Max (HOME)" userId="S::max.brandt@ec.europa.eu::8004c7d2-4e20-4196-a2e4-130a41e94a26" providerId="AD" clId="Web-{E61E9FDB-4886-7435-1566-41096800F342}" dt="2022-09-13T14:38:32.908" v="422" actId="1076"/>
      <pc:docMkLst>
        <pc:docMk/>
      </pc:docMkLst>
      <pc:sldChg chg="addSp delSp modSp ord">
        <pc:chgData name="BRANDT Max (HOME)" userId="S::max.brandt@ec.europa.eu::8004c7d2-4e20-4196-a2e4-130a41e94a26" providerId="AD" clId="Web-{E61E9FDB-4886-7435-1566-41096800F342}" dt="2022-09-13T14:38:32.908" v="422" actId="1076"/>
        <pc:sldMkLst>
          <pc:docMk/>
          <pc:sldMk cId="1404817210" sldId="295"/>
        </pc:sldMkLst>
        <pc:spChg chg="mod">
          <ac:chgData name="BRANDT Max (HOME)" userId="S::max.brandt@ec.europa.eu::8004c7d2-4e20-4196-a2e4-130a41e94a26" providerId="AD" clId="Web-{E61E9FDB-4886-7435-1566-41096800F342}" dt="2022-09-13T14:25:49.049" v="25" actId="20577"/>
          <ac:spMkLst>
            <pc:docMk/>
            <pc:sldMk cId="1404817210" sldId="295"/>
            <ac:spMk id="2" creationId="{00000000-0000-0000-0000-000000000000}"/>
          </ac:spMkLst>
        </pc:spChg>
        <pc:spChg chg="mod">
          <ac:chgData name="BRANDT Max (HOME)" userId="S::max.brandt@ec.europa.eu::8004c7d2-4e20-4196-a2e4-130a41e94a26" providerId="AD" clId="Web-{E61E9FDB-4886-7435-1566-41096800F342}" dt="2022-09-13T14:36:40.185" v="265" actId="20577"/>
          <ac:spMkLst>
            <pc:docMk/>
            <pc:sldMk cId="1404817210" sldId="295"/>
            <ac:spMk id="3" creationId="{00000000-0000-0000-0000-000000000000}"/>
          </ac:spMkLst>
        </pc:spChg>
        <pc:spChg chg="add del mod">
          <ac:chgData name="BRANDT Max (HOME)" userId="S::max.brandt@ec.europa.eu::8004c7d2-4e20-4196-a2e4-130a41e94a26" providerId="AD" clId="Web-{E61E9FDB-4886-7435-1566-41096800F342}" dt="2022-09-13T14:32:44.409" v="123"/>
          <ac:spMkLst>
            <pc:docMk/>
            <pc:sldMk cId="1404817210" sldId="295"/>
            <ac:spMk id="4" creationId="{C04538C8-8806-CF14-AF1C-D0F293E763BF}"/>
          </ac:spMkLst>
        </pc:spChg>
        <pc:spChg chg="add mod">
          <ac:chgData name="BRANDT Max (HOME)" userId="S::max.brandt@ec.europa.eu::8004c7d2-4e20-4196-a2e4-130a41e94a26" providerId="AD" clId="Web-{E61E9FDB-4886-7435-1566-41096800F342}" dt="2022-09-13T14:38:32.908" v="422" actId="1076"/>
          <ac:spMkLst>
            <pc:docMk/>
            <pc:sldMk cId="1404817210" sldId="295"/>
            <ac:spMk id="5" creationId="{6338DA77-3599-0E96-E80D-5D3E26D9D3D7}"/>
          </ac:spMkLst>
        </pc:spChg>
        <pc:spChg chg="mod">
          <ac:chgData name="BRANDT Max (HOME)" userId="S::max.brandt@ec.europa.eu::8004c7d2-4e20-4196-a2e4-130a41e94a26" providerId="AD" clId="Web-{E61E9FDB-4886-7435-1566-41096800F342}" dt="2022-09-13T14:38:29.955" v="421" actId="1076"/>
          <ac:spMkLst>
            <pc:docMk/>
            <pc:sldMk cId="1404817210" sldId="295"/>
            <ac:spMk id="13" creationId="{00000000-0000-0000-0000-000000000000}"/>
          </ac:spMkLst>
        </pc:spChg>
        <pc:spChg chg="mod">
          <ac:chgData name="BRANDT Max (HOME)" userId="S::max.brandt@ec.europa.eu::8004c7d2-4e20-4196-a2e4-130a41e94a26" providerId="AD" clId="Web-{E61E9FDB-4886-7435-1566-41096800F342}" dt="2022-09-13T14:29:50.371" v="95" actId="1076"/>
          <ac:spMkLst>
            <pc:docMk/>
            <pc:sldMk cId="1404817210" sldId="295"/>
            <ac:spMk id="14" creationId="{00000000-0000-0000-0000-000000000000}"/>
          </ac:spMkLst>
        </pc:spChg>
      </pc:sldChg>
    </pc:docChg>
  </pc:docChgLst>
  <pc:docChgLst>
    <pc:chgData name="RIMONDINI Viola (HOME-EXT)" userId="S::viola.rimondini@ext.ec.europa.eu::350f04d2-4e82-407c-a370-84f4000d641c" providerId="AD" clId="Web-{2EC5CA0C-E873-EE34-5D3E-873123EB4DB1}"/>
    <pc:docChg chg="modSld">
      <pc:chgData name="RIMONDINI Viola (HOME-EXT)" userId="S::viola.rimondini@ext.ec.europa.eu::350f04d2-4e82-407c-a370-84f4000d641c" providerId="AD" clId="Web-{2EC5CA0C-E873-EE34-5D3E-873123EB4DB1}" dt="2022-09-06T14:43:16.269" v="1" actId="20577"/>
      <pc:docMkLst>
        <pc:docMk/>
      </pc:docMkLst>
      <pc:sldChg chg="modSp">
        <pc:chgData name="RIMONDINI Viola (HOME-EXT)" userId="S::viola.rimondini@ext.ec.europa.eu::350f04d2-4e82-407c-a370-84f4000d641c" providerId="AD" clId="Web-{2EC5CA0C-E873-EE34-5D3E-873123EB4DB1}" dt="2022-09-06T14:43:16.269" v="1" actId="20577"/>
        <pc:sldMkLst>
          <pc:docMk/>
          <pc:sldMk cId="3518736805" sldId="299"/>
        </pc:sldMkLst>
        <pc:spChg chg="mod">
          <ac:chgData name="RIMONDINI Viola (HOME-EXT)" userId="S::viola.rimondini@ext.ec.europa.eu::350f04d2-4e82-407c-a370-84f4000d641c" providerId="AD" clId="Web-{2EC5CA0C-E873-EE34-5D3E-873123EB4DB1}" dt="2022-09-06T14:43:16.269" v="1" actId="20577"/>
          <ac:spMkLst>
            <pc:docMk/>
            <pc:sldMk cId="3518736805" sldId="299"/>
            <ac:spMk id="3" creationId="{00000000-0000-0000-0000-000000000000}"/>
          </ac:spMkLst>
        </pc:spChg>
      </pc:sldChg>
    </pc:docChg>
  </pc:docChgLst>
  <pc:docChgLst>
    <pc:chgData name="SOCCO Michele (HOME)" userId="S::michele.socco@ec.europa.eu::ebfed429-76bd-45f5-a828-acf714361508" providerId="AD" clId="Web-{E703F738-0ED8-9AF0-57A7-23B91F3656D4}"/>
    <pc:docChg chg="addSld delSld modSld">
      <pc:chgData name="SOCCO Michele (HOME)" userId="S::michele.socco@ec.europa.eu::ebfed429-76bd-45f5-a828-acf714361508" providerId="AD" clId="Web-{E703F738-0ED8-9AF0-57A7-23B91F3656D4}" dt="2022-09-13T09:39:40.637" v="52" actId="20577"/>
      <pc:docMkLst>
        <pc:docMk/>
      </pc:docMkLst>
      <pc:sldChg chg="new del">
        <pc:chgData name="SOCCO Michele (HOME)" userId="S::michele.socco@ec.europa.eu::ebfed429-76bd-45f5-a828-acf714361508" providerId="AD" clId="Web-{E703F738-0ED8-9AF0-57A7-23B91F3656D4}" dt="2022-09-13T09:31:32.294" v="2"/>
        <pc:sldMkLst>
          <pc:docMk/>
          <pc:sldMk cId="840611761" sldId="312"/>
        </pc:sldMkLst>
      </pc:sldChg>
      <pc:sldChg chg="addSp delSp modSp add replId">
        <pc:chgData name="SOCCO Michele (HOME)" userId="S::michele.socco@ec.europa.eu::ebfed429-76bd-45f5-a828-acf714361508" providerId="AD" clId="Web-{E703F738-0ED8-9AF0-57A7-23B91F3656D4}" dt="2022-09-13T09:39:40.637" v="52" actId="20577"/>
        <pc:sldMkLst>
          <pc:docMk/>
          <pc:sldMk cId="3867022247" sldId="313"/>
        </pc:sldMkLst>
        <pc:spChg chg="mod">
          <ac:chgData name="SOCCO Michele (HOME)" userId="S::michele.socco@ec.europa.eu::ebfed429-76bd-45f5-a828-acf714361508" providerId="AD" clId="Web-{E703F738-0ED8-9AF0-57A7-23B91F3656D4}" dt="2022-09-13T09:32:13.452" v="15" actId="20577"/>
          <ac:spMkLst>
            <pc:docMk/>
            <pc:sldMk cId="3867022247" sldId="313"/>
            <ac:spMk id="2" creationId="{00000000-0000-0000-0000-000000000000}"/>
          </ac:spMkLst>
        </pc:spChg>
        <pc:spChg chg="mod">
          <ac:chgData name="SOCCO Michele (HOME)" userId="S::michele.socco@ec.europa.eu::ebfed429-76bd-45f5-a828-acf714361508" providerId="AD" clId="Web-{E703F738-0ED8-9AF0-57A7-23B91F3656D4}" dt="2022-09-13T09:33:02.750" v="21" actId="20577"/>
          <ac:spMkLst>
            <pc:docMk/>
            <pc:sldMk cId="3867022247" sldId="313"/>
            <ac:spMk id="3" creationId="{00000000-0000-0000-0000-000000000000}"/>
          </ac:spMkLst>
        </pc:spChg>
        <pc:spChg chg="mod">
          <ac:chgData name="SOCCO Michele (HOME)" userId="S::michele.socco@ec.europa.eu::ebfed429-76bd-45f5-a828-acf714361508" providerId="AD" clId="Web-{E703F738-0ED8-9AF0-57A7-23B91F3656D4}" dt="2022-09-13T09:39:40.637" v="52" actId="20577"/>
          <ac:spMkLst>
            <pc:docMk/>
            <pc:sldMk cId="3867022247" sldId="313"/>
            <ac:spMk id="13" creationId="{00000000-0000-0000-0000-000000000000}"/>
          </ac:spMkLst>
        </pc:spChg>
        <pc:spChg chg="mod">
          <ac:chgData name="SOCCO Michele (HOME)" userId="S::michele.socco@ec.europa.eu::ebfed429-76bd-45f5-a828-acf714361508" providerId="AD" clId="Web-{E703F738-0ED8-9AF0-57A7-23B91F3656D4}" dt="2022-09-13T09:37:32.087" v="33" actId="20577"/>
          <ac:spMkLst>
            <pc:docMk/>
            <pc:sldMk cId="3867022247" sldId="313"/>
            <ac:spMk id="14" creationId="{00000000-0000-0000-0000-000000000000}"/>
          </ac:spMkLst>
        </pc:spChg>
        <pc:picChg chg="add del mod">
          <ac:chgData name="SOCCO Michele (HOME)" userId="S::michele.socco@ec.europa.eu::ebfed429-76bd-45f5-a828-acf714361508" providerId="AD" clId="Web-{E703F738-0ED8-9AF0-57A7-23B91F3656D4}" dt="2022-09-13T09:37:26.883" v="31"/>
          <ac:picMkLst>
            <pc:docMk/>
            <pc:sldMk cId="3867022247" sldId="313"/>
            <ac:picMk id="4" creationId="{4A7CAF30-A15E-79AD-9285-F506FB31127E}"/>
          </ac:picMkLst>
        </pc:picChg>
      </pc:sldChg>
    </pc:docChg>
  </pc:docChgLst>
  <pc:docChgLst>
    <pc:chgData name="KLIZAITE Karolina (HOME)" userId="S::karolina.klizaite@ec.europa.eu::d7705f75-a691-42d9-b3cc-ee2ab72da85d" providerId="AD" clId="Web-{192D201B-E636-C2F1-352B-F4456C80AB0C}"/>
    <pc:docChg chg="addSld modSld sldOrd">
      <pc:chgData name="KLIZAITE Karolina (HOME)" userId="S::karolina.klizaite@ec.europa.eu::d7705f75-a691-42d9-b3cc-ee2ab72da85d" providerId="AD" clId="Web-{192D201B-E636-C2F1-352B-F4456C80AB0C}" dt="2022-09-13T15:07:26.820" v="682" actId="20577"/>
      <pc:docMkLst>
        <pc:docMk/>
      </pc:docMkLst>
      <pc:sldChg chg="modSp">
        <pc:chgData name="KLIZAITE Karolina (HOME)" userId="S::karolina.klizaite@ec.europa.eu::d7705f75-a691-42d9-b3cc-ee2ab72da85d" providerId="AD" clId="Web-{192D201B-E636-C2F1-352B-F4456C80AB0C}" dt="2022-09-13T14:43:22.922" v="566" actId="20577"/>
        <pc:sldMkLst>
          <pc:docMk/>
          <pc:sldMk cId="2156490644" sldId="297"/>
        </pc:sldMkLst>
        <pc:spChg chg="mod">
          <ac:chgData name="KLIZAITE Karolina (HOME)" userId="S::karolina.klizaite@ec.europa.eu::d7705f75-a691-42d9-b3cc-ee2ab72da85d" providerId="AD" clId="Web-{192D201B-E636-C2F1-352B-F4456C80AB0C}" dt="2022-09-13T14:43:22.922" v="566" actId="20577"/>
          <ac:spMkLst>
            <pc:docMk/>
            <pc:sldMk cId="2156490644" sldId="297"/>
            <ac:spMk id="5" creationId="{266AF9AF-A708-1B52-DE89-BDC3AFD51F1E}"/>
          </ac:spMkLst>
        </pc:spChg>
      </pc:sldChg>
      <pc:sldChg chg="ord">
        <pc:chgData name="KLIZAITE Karolina (HOME)" userId="S::karolina.klizaite@ec.europa.eu::d7705f75-a691-42d9-b3cc-ee2ab72da85d" providerId="AD" clId="Web-{192D201B-E636-C2F1-352B-F4456C80AB0C}" dt="2022-09-13T13:20:04.782" v="193"/>
        <pc:sldMkLst>
          <pc:docMk/>
          <pc:sldMk cId="3518736805" sldId="299"/>
        </pc:sldMkLst>
      </pc:sldChg>
      <pc:sldChg chg="modSp add replId">
        <pc:chgData name="KLIZAITE Karolina (HOME)" userId="S::karolina.klizaite@ec.europa.eu::d7705f75-a691-42d9-b3cc-ee2ab72da85d" providerId="AD" clId="Web-{192D201B-E636-C2F1-352B-F4456C80AB0C}" dt="2022-09-13T15:05:48.032" v="653" actId="20577"/>
        <pc:sldMkLst>
          <pc:docMk/>
          <pc:sldMk cId="66725174" sldId="320"/>
        </pc:sldMkLst>
        <pc:spChg chg="mod">
          <ac:chgData name="KLIZAITE Karolina (HOME)" userId="S::karolina.klizaite@ec.europa.eu::d7705f75-a691-42d9-b3cc-ee2ab72da85d" providerId="AD" clId="Web-{192D201B-E636-C2F1-352B-F4456C80AB0C}" dt="2022-09-13T14:37:18.896" v="509" actId="20577"/>
          <ac:spMkLst>
            <pc:docMk/>
            <pc:sldMk cId="66725174" sldId="320"/>
            <ac:spMk id="3" creationId="{00000000-0000-0000-0000-000000000000}"/>
          </ac:spMkLst>
        </pc:spChg>
        <pc:spChg chg="mod">
          <ac:chgData name="KLIZAITE Karolina (HOME)" userId="S::karolina.klizaite@ec.europa.eu::d7705f75-a691-42d9-b3cc-ee2ab72da85d" providerId="AD" clId="Web-{192D201B-E636-C2F1-352B-F4456C80AB0C}" dt="2022-09-13T15:05:48.032" v="653" actId="20577"/>
          <ac:spMkLst>
            <pc:docMk/>
            <pc:sldMk cId="66725174" sldId="320"/>
            <ac:spMk id="5" creationId="{266AF9AF-A708-1B52-DE89-BDC3AFD51F1E}"/>
          </ac:spMkLst>
        </pc:spChg>
        <pc:spChg chg="mod">
          <ac:chgData name="KLIZAITE Karolina (HOME)" userId="S::karolina.klizaite@ec.europa.eu::d7705f75-a691-42d9-b3cc-ee2ab72da85d" providerId="AD" clId="Web-{192D201B-E636-C2F1-352B-F4456C80AB0C}" dt="2022-09-13T13:16:21.165" v="158" actId="14100"/>
          <ac:spMkLst>
            <pc:docMk/>
            <pc:sldMk cId="66725174" sldId="320"/>
            <ac:spMk id="13" creationId="{00000000-0000-0000-0000-000000000000}"/>
          </ac:spMkLst>
        </pc:spChg>
        <pc:spChg chg="mod">
          <ac:chgData name="KLIZAITE Karolina (HOME)" userId="S::karolina.klizaite@ec.europa.eu::d7705f75-a691-42d9-b3cc-ee2ab72da85d" providerId="AD" clId="Web-{192D201B-E636-C2F1-352B-F4456C80AB0C}" dt="2022-09-13T13:17:32.964" v="174" actId="14100"/>
          <ac:spMkLst>
            <pc:docMk/>
            <pc:sldMk cId="66725174" sldId="320"/>
            <ac:spMk id="14" creationId="{00000000-0000-0000-0000-000000000000}"/>
          </ac:spMkLst>
        </pc:spChg>
      </pc:sldChg>
      <pc:sldChg chg="modSp add ord replId">
        <pc:chgData name="KLIZAITE Karolina (HOME)" userId="S::karolina.klizaite@ec.europa.eu::d7705f75-a691-42d9-b3cc-ee2ab72da85d" providerId="AD" clId="Web-{192D201B-E636-C2F1-352B-F4456C80AB0C}" dt="2022-09-13T15:02:39.894" v="587" actId="20577"/>
        <pc:sldMkLst>
          <pc:docMk/>
          <pc:sldMk cId="1529202325" sldId="321"/>
        </pc:sldMkLst>
        <pc:spChg chg="mod">
          <ac:chgData name="KLIZAITE Karolina (HOME)" userId="S::karolina.klizaite@ec.europa.eu::d7705f75-a691-42d9-b3cc-ee2ab72da85d" providerId="AD" clId="Web-{192D201B-E636-C2F1-352B-F4456C80AB0C}" dt="2022-09-13T14:37:26.662" v="510" actId="20577"/>
          <ac:spMkLst>
            <pc:docMk/>
            <pc:sldMk cId="1529202325" sldId="321"/>
            <ac:spMk id="3" creationId="{00000000-0000-0000-0000-000000000000}"/>
          </ac:spMkLst>
        </pc:spChg>
        <pc:spChg chg="mod">
          <ac:chgData name="KLIZAITE Karolina (HOME)" userId="S::karolina.klizaite@ec.europa.eu::d7705f75-a691-42d9-b3cc-ee2ab72da85d" providerId="AD" clId="Web-{192D201B-E636-C2F1-352B-F4456C80AB0C}" dt="2022-09-13T15:02:39.894" v="587" actId="20577"/>
          <ac:spMkLst>
            <pc:docMk/>
            <pc:sldMk cId="1529202325" sldId="321"/>
            <ac:spMk id="5" creationId="{266AF9AF-A708-1B52-DE89-BDC3AFD51F1E}"/>
          </ac:spMkLst>
        </pc:spChg>
        <pc:spChg chg="mod">
          <ac:chgData name="KLIZAITE Karolina (HOME)" userId="S::karolina.klizaite@ec.europa.eu::d7705f75-a691-42d9-b3cc-ee2ab72da85d" providerId="AD" clId="Web-{192D201B-E636-C2F1-352B-F4456C80AB0C}" dt="2022-09-13T13:21:32.988" v="208" actId="1076"/>
          <ac:spMkLst>
            <pc:docMk/>
            <pc:sldMk cId="1529202325" sldId="321"/>
            <ac:spMk id="14" creationId="{00000000-0000-0000-0000-000000000000}"/>
          </ac:spMkLst>
        </pc:spChg>
      </pc:sldChg>
      <pc:sldChg chg="modSp add ord replId">
        <pc:chgData name="KLIZAITE Karolina (HOME)" userId="S::karolina.klizaite@ec.europa.eu::d7705f75-a691-42d9-b3cc-ee2ab72da85d" providerId="AD" clId="Web-{192D201B-E636-C2F1-352B-F4456C80AB0C}" dt="2022-09-13T15:07:26.820" v="682" actId="20577"/>
        <pc:sldMkLst>
          <pc:docMk/>
          <pc:sldMk cId="1967292377" sldId="323"/>
        </pc:sldMkLst>
        <pc:spChg chg="mod">
          <ac:chgData name="KLIZAITE Karolina (HOME)" userId="S::karolina.klizaite@ec.europa.eu::d7705f75-a691-42d9-b3cc-ee2ab72da85d" providerId="AD" clId="Web-{192D201B-E636-C2F1-352B-F4456C80AB0C}" dt="2022-09-13T15:06:26.659" v="662" actId="14100"/>
          <ac:spMkLst>
            <pc:docMk/>
            <pc:sldMk cId="1967292377" sldId="323"/>
            <ac:spMk id="3" creationId="{00000000-0000-0000-0000-000000000000}"/>
          </ac:spMkLst>
        </pc:spChg>
        <pc:spChg chg="mod">
          <ac:chgData name="KLIZAITE Karolina (HOME)" userId="S::karolina.klizaite@ec.europa.eu::d7705f75-a691-42d9-b3cc-ee2ab72da85d" providerId="AD" clId="Web-{192D201B-E636-C2F1-352B-F4456C80AB0C}" dt="2022-09-13T15:07:26.820" v="682" actId="20577"/>
          <ac:spMkLst>
            <pc:docMk/>
            <pc:sldMk cId="1967292377" sldId="323"/>
            <ac:spMk id="5" creationId="{266AF9AF-A708-1B52-DE89-BDC3AFD51F1E}"/>
          </ac:spMkLst>
        </pc:spChg>
        <pc:spChg chg="mod">
          <ac:chgData name="KLIZAITE Karolina (HOME)" userId="S::karolina.klizaite@ec.europa.eu::d7705f75-a691-42d9-b3cc-ee2ab72da85d" providerId="AD" clId="Web-{192D201B-E636-C2F1-352B-F4456C80AB0C}" dt="2022-09-13T14:41:18.257" v="520" actId="20577"/>
          <ac:spMkLst>
            <pc:docMk/>
            <pc:sldMk cId="1967292377" sldId="323"/>
            <ac:spMk id="13" creationId="{00000000-0000-0000-0000-000000000000}"/>
          </ac:spMkLst>
        </pc:spChg>
        <pc:spChg chg="mod">
          <ac:chgData name="KLIZAITE Karolina (HOME)" userId="S::karolina.klizaite@ec.europa.eu::d7705f75-a691-42d9-b3cc-ee2ab72da85d" providerId="AD" clId="Web-{192D201B-E636-C2F1-352B-F4456C80AB0C}" dt="2022-09-13T15:06:45.645" v="667" actId="1076"/>
          <ac:spMkLst>
            <pc:docMk/>
            <pc:sldMk cId="1967292377" sldId="323"/>
            <ac:spMk id="14" creationId="{00000000-0000-0000-0000-000000000000}"/>
          </ac:spMkLst>
        </pc:spChg>
      </pc:sldChg>
    </pc:docChg>
  </pc:docChgLst>
  <pc:docChgLst>
    <pc:chgData name="PARTHENIS Christos (HOME)" userId="S::christos.parthenis@ec.europa.eu::bb1a5ec3-12c9-461f-933b-ce63cb48a086" providerId="AD" clId="Web-{1E1C1770-66C1-B132-7798-E217066D83B2}"/>
    <pc:docChg chg="addSld delSld modSld">
      <pc:chgData name="PARTHENIS Christos (HOME)" userId="S::christos.parthenis@ec.europa.eu::bb1a5ec3-12c9-461f-933b-ce63cb48a086" providerId="AD" clId="Web-{1E1C1770-66C1-B132-7798-E217066D83B2}" dt="2022-09-08T13:09:56.798" v="87" actId="20577"/>
      <pc:docMkLst>
        <pc:docMk/>
      </pc:docMkLst>
      <pc:sldChg chg="delSp new del">
        <pc:chgData name="PARTHENIS Christos (HOME)" userId="S::christos.parthenis@ec.europa.eu::bb1a5ec3-12c9-461f-933b-ce63cb48a086" providerId="AD" clId="Web-{1E1C1770-66C1-B132-7798-E217066D83B2}" dt="2022-09-08T13:03:35.784" v="4"/>
        <pc:sldMkLst>
          <pc:docMk/>
          <pc:sldMk cId="2211409137" sldId="303"/>
        </pc:sldMkLst>
        <pc:spChg chg="del">
          <ac:chgData name="PARTHENIS Christos (HOME)" userId="S::christos.parthenis@ec.europa.eu::bb1a5ec3-12c9-461f-933b-ce63cb48a086" providerId="AD" clId="Web-{1E1C1770-66C1-B132-7798-E217066D83B2}" dt="2022-09-08T13:03:23.643" v="2"/>
          <ac:spMkLst>
            <pc:docMk/>
            <pc:sldMk cId="2211409137" sldId="303"/>
            <ac:spMk id="2" creationId="{8CFD06B5-2776-04B2-4713-97BC841596E9}"/>
          </ac:spMkLst>
        </pc:spChg>
        <pc:spChg chg="del">
          <ac:chgData name="PARTHENIS Christos (HOME)" userId="S::christos.parthenis@ec.europa.eu::bb1a5ec3-12c9-461f-933b-ce63cb48a086" providerId="AD" clId="Web-{1E1C1770-66C1-B132-7798-E217066D83B2}" dt="2022-09-08T13:03:22.362" v="1"/>
          <ac:spMkLst>
            <pc:docMk/>
            <pc:sldMk cId="2211409137" sldId="303"/>
            <ac:spMk id="3" creationId="{3750BC07-42C9-8719-B903-A9D03B3AD4B3}"/>
          </ac:spMkLst>
        </pc:spChg>
      </pc:sldChg>
      <pc:sldChg chg="modSp add replId">
        <pc:chgData name="PARTHENIS Christos (HOME)" userId="S::christos.parthenis@ec.europa.eu::bb1a5ec3-12c9-461f-933b-ce63cb48a086" providerId="AD" clId="Web-{1E1C1770-66C1-B132-7798-E217066D83B2}" dt="2022-09-08T13:09:56.798" v="87" actId="20577"/>
        <pc:sldMkLst>
          <pc:docMk/>
          <pc:sldMk cId="1914614862" sldId="304"/>
        </pc:sldMkLst>
        <pc:spChg chg="mod">
          <ac:chgData name="PARTHENIS Christos (HOME)" userId="S::christos.parthenis@ec.europa.eu::bb1a5ec3-12c9-461f-933b-ce63cb48a086" providerId="AD" clId="Web-{1E1C1770-66C1-B132-7798-E217066D83B2}" dt="2022-09-08T13:04:03.613" v="9" actId="20577"/>
          <ac:spMkLst>
            <pc:docMk/>
            <pc:sldMk cId="1914614862" sldId="304"/>
            <ac:spMk id="3" creationId="{00000000-0000-0000-0000-000000000000}"/>
          </ac:spMkLst>
        </pc:spChg>
        <pc:spChg chg="mod">
          <ac:chgData name="PARTHENIS Christos (HOME)" userId="S::christos.parthenis@ec.europa.eu::bb1a5ec3-12c9-461f-933b-ce63cb48a086" providerId="AD" clId="Web-{1E1C1770-66C1-B132-7798-E217066D83B2}" dt="2022-09-08T13:09:56.798" v="87" actId="20577"/>
          <ac:spMkLst>
            <pc:docMk/>
            <pc:sldMk cId="1914614862" sldId="304"/>
            <ac:spMk id="13" creationId="{00000000-0000-0000-0000-000000000000}"/>
          </ac:spMkLst>
        </pc:spChg>
        <pc:spChg chg="mod">
          <ac:chgData name="PARTHENIS Christos (HOME)" userId="S::christos.parthenis@ec.europa.eu::bb1a5ec3-12c9-461f-933b-ce63cb48a086" providerId="AD" clId="Web-{1E1C1770-66C1-B132-7798-E217066D83B2}" dt="2022-09-08T13:04:26.130" v="12" actId="20577"/>
          <ac:spMkLst>
            <pc:docMk/>
            <pc:sldMk cId="1914614862" sldId="304"/>
            <ac:spMk id="14" creationId="{00000000-0000-0000-0000-000000000000}"/>
          </ac:spMkLst>
        </pc:spChg>
      </pc:sldChg>
    </pc:docChg>
  </pc:docChgLst>
  <pc:docChgLst>
    <pc:chgData name="SOCCO Michele (HOME)" userId="S::michele.socco@ec.europa.eu::ebfed429-76bd-45f5-a828-acf714361508" providerId="AD" clId="Web-{D37DC0B0-601D-4F05-AB5D-071988A18219}"/>
    <pc:docChg chg="addSld">
      <pc:chgData name="SOCCO Michele (HOME)" userId="S::michele.socco@ec.europa.eu::ebfed429-76bd-45f5-a828-acf714361508" providerId="AD" clId="Web-{D37DC0B0-601D-4F05-AB5D-071988A18219}" dt="2022-09-01T09:04:03.443" v="1"/>
      <pc:docMkLst>
        <pc:docMk/>
      </pc:docMkLst>
      <pc:sldChg chg="add replId">
        <pc:chgData name="SOCCO Michele (HOME)" userId="S::michele.socco@ec.europa.eu::ebfed429-76bd-45f5-a828-acf714361508" providerId="AD" clId="Web-{D37DC0B0-601D-4F05-AB5D-071988A18219}" dt="2022-09-01T09:03:58.084" v="0"/>
        <pc:sldMkLst>
          <pc:docMk/>
          <pc:sldMk cId="3031623785" sldId="294"/>
        </pc:sldMkLst>
      </pc:sldChg>
      <pc:sldChg chg="add replId">
        <pc:chgData name="SOCCO Michele (HOME)" userId="S::michele.socco@ec.europa.eu::ebfed429-76bd-45f5-a828-acf714361508" providerId="AD" clId="Web-{D37DC0B0-601D-4F05-AB5D-071988A18219}" dt="2022-09-01T09:04:03.443" v="1"/>
        <pc:sldMkLst>
          <pc:docMk/>
          <pc:sldMk cId="1404817210" sldId="295"/>
        </pc:sldMkLst>
      </pc:sldChg>
    </pc:docChg>
  </pc:docChgLst>
  <pc:docChgLst>
    <pc:chgData name="VAN TRIEL Philippe (HOME)" userId="S::philippe.van-triel@ec.europa.eu::37029112-c692-41ec-993a-6fc18a7c88ca" providerId="AD" clId="Web-{43499D60-02CB-56BC-8835-5BDFBBB1A8DD}"/>
    <pc:docChg chg="addSld delSld modSld sldOrd">
      <pc:chgData name="VAN TRIEL Philippe (HOME)" userId="S::philippe.van-triel@ec.europa.eu::37029112-c692-41ec-993a-6fc18a7c88ca" providerId="AD" clId="Web-{43499D60-02CB-56BC-8835-5BDFBBB1A8DD}" dt="2022-09-05T10:37:34.461" v="861" actId="20577"/>
      <pc:docMkLst>
        <pc:docMk/>
      </pc:docMkLst>
      <pc:sldChg chg="modSp del">
        <pc:chgData name="VAN TRIEL Philippe (HOME)" userId="S::philippe.van-triel@ec.europa.eu::37029112-c692-41ec-993a-6fc18a7c88ca" providerId="AD" clId="Web-{43499D60-02CB-56BC-8835-5BDFBBB1A8DD}" dt="2022-09-05T09:35:04.651" v="18"/>
        <pc:sldMkLst>
          <pc:docMk/>
          <pc:sldMk cId="1905152824" sldId="287"/>
        </pc:sldMkLst>
        <pc:spChg chg="mod">
          <ac:chgData name="VAN TRIEL Philippe (HOME)" userId="S::philippe.van-triel@ec.europa.eu::37029112-c692-41ec-993a-6fc18a7c88ca" providerId="AD" clId="Web-{43499D60-02CB-56BC-8835-5BDFBBB1A8DD}" dt="2022-09-05T09:31:48.659" v="2"/>
          <ac:spMkLst>
            <pc:docMk/>
            <pc:sldMk cId="1905152824" sldId="287"/>
            <ac:spMk id="3" creationId="{00000000-0000-0000-0000-000000000000}"/>
          </ac:spMkLst>
        </pc:spChg>
      </pc:sldChg>
      <pc:sldChg chg="new del">
        <pc:chgData name="VAN TRIEL Philippe (HOME)" userId="S::philippe.van-triel@ec.europa.eu::37029112-c692-41ec-993a-6fc18a7c88ca" providerId="AD" clId="Web-{43499D60-02CB-56BC-8835-5BDFBBB1A8DD}" dt="2022-09-05T09:32:24.614" v="4"/>
        <pc:sldMkLst>
          <pc:docMk/>
          <pc:sldMk cId="2439171091" sldId="296"/>
        </pc:sldMkLst>
      </pc:sldChg>
      <pc:sldChg chg="add replId">
        <pc:chgData name="VAN TRIEL Philippe (HOME)" userId="S::philippe.van-triel@ec.europa.eu::37029112-c692-41ec-993a-6fc18a7c88ca" providerId="AD" clId="Web-{43499D60-02CB-56BC-8835-5BDFBBB1A8DD}" dt="2022-09-05T09:32:28.989" v="5"/>
        <pc:sldMkLst>
          <pc:docMk/>
          <pc:sldMk cId="3782443053" sldId="296"/>
        </pc:sldMkLst>
      </pc:sldChg>
      <pc:sldChg chg="addSp modSp add replId">
        <pc:chgData name="VAN TRIEL Philippe (HOME)" userId="S::philippe.van-triel@ec.europa.eu::37029112-c692-41ec-993a-6fc18a7c88ca" providerId="AD" clId="Web-{43499D60-02CB-56BC-8835-5BDFBBB1A8DD}" dt="2022-09-05T10:08:18.662" v="477" actId="20577"/>
        <pc:sldMkLst>
          <pc:docMk/>
          <pc:sldMk cId="2156490644" sldId="297"/>
        </pc:sldMkLst>
        <pc:spChg chg="mod">
          <ac:chgData name="VAN TRIEL Philippe (HOME)" userId="S::philippe.van-triel@ec.europa.eu::37029112-c692-41ec-993a-6fc18a7c88ca" providerId="AD" clId="Web-{43499D60-02CB-56BC-8835-5BDFBBB1A8DD}" dt="2022-09-05T09:34:24.790" v="16" actId="14100"/>
          <ac:spMkLst>
            <pc:docMk/>
            <pc:sldMk cId="2156490644" sldId="297"/>
            <ac:spMk id="2" creationId="{00000000-0000-0000-0000-000000000000}"/>
          </ac:spMkLst>
        </pc:spChg>
        <pc:spChg chg="mod">
          <ac:chgData name="VAN TRIEL Philippe (HOME)" userId="S::philippe.van-triel@ec.europa.eu::37029112-c692-41ec-993a-6fc18a7c88ca" providerId="AD" clId="Web-{43499D60-02CB-56BC-8835-5BDFBBB1A8DD}" dt="2022-09-05T09:46:20.144" v="153" actId="20577"/>
          <ac:spMkLst>
            <pc:docMk/>
            <pc:sldMk cId="2156490644" sldId="297"/>
            <ac:spMk id="3" creationId="{00000000-0000-0000-0000-000000000000}"/>
          </ac:spMkLst>
        </pc:spChg>
        <pc:spChg chg="add mod">
          <ac:chgData name="VAN TRIEL Philippe (HOME)" userId="S::philippe.van-triel@ec.europa.eu::37029112-c692-41ec-993a-6fc18a7c88ca" providerId="AD" clId="Web-{43499D60-02CB-56BC-8835-5BDFBBB1A8DD}" dt="2022-09-05T10:08:18.662" v="477" actId="20577"/>
          <ac:spMkLst>
            <pc:docMk/>
            <pc:sldMk cId="2156490644" sldId="297"/>
            <ac:spMk id="5" creationId="{266AF9AF-A708-1B52-DE89-BDC3AFD51F1E}"/>
          </ac:spMkLst>
        </pc:spChg>
        <pc:spChg chg="mod">
          <ac:chgData name="VAN TRIEL Philippe (HOME)" userId="S::philippe.van-triel@ec.europa.eu::37029112-c692-41ec-993a-6fc18a7c88ca" providerId="AD" clId="Web-{43499D60-02CB-56BC-8835-5BDFBBB1A8DD}" dt="2022-09-05T10:02:52.697" v="391" actId="20577"/>
          <ac:spMkLst>
            <pc:docMk/>
            <pc:sldMk cId="2156490644" sldId="297"/>
            <ac:spMk id="13" creationId="{00000000-0000-0000-0000-000000000000}"/>
          </ac:spMkLst>
        </pc:spChg>
        <pc:spChg chg="mod">
          <ac:chgData name="VAN TRIEL Philippe (HOME)" userId="S::philippe.van-triel@ec.europa.eu::37029112-c692-41ec-993a-6fc18a7c88ca" providerId="AD" clId="Web-{43499D60-02CB-56BC-8835-5BDFBBB1A8DD}" dt="2022-09-05T09:47:45.585" v="159" actId="20577"/>
          <ac:spMkLst>
            <pc:docMk/>
            <pc:sldMk cId="2156490644" sldId="297"/>
            <ac:spMk id="14" creationId="{00000000-0000-0000-0000-000000000000}"/>
          </ac:spMkLst>
        </pc:spChg>
      </pc:sldChg>
      <pc:sldChg chg="addSp delSp modSp add replId">
        <pc:chgData name="VAN TRIEL Philippe (HOME)" userId="S::philippe.van-triel@ec.europa.eu::37029112-c692-41ec-993a-6fc18a7c88ca" providerId="AD" clId="Web-{43499D60-02CB-56BC-8835-5BDFBBB1A8DD}" dt="2022-09-05T10:30:28.008" v="785" actId="20577"/>
        <pc:sldMkLst>
          <pc:docMk/>
          <pc:sldMk cId="416604641" sldId="298"/>
        </pc:sldMkLst>
        <pc:spChg chg="mod">
          <ac:chgData name="VAN TRIEL Philippe (HOME)" userId="S::philippe.van-triel@ec.europa.eu::37029112-c692-41ec-993a-6fc18a7c88ca" providerId="AD" clId="Web-{43499D60-02CB-56BC-8835-5BDFBBB1A8DD}" dt="2022-09-05T09:53:19.691" v="183" actId="20577"/>
          <ac:spMkLst>
            <pc:docMk/>
            <pc:sldMk cId="416604641" sldId="298"/>
            <ac:spMk id="3" creationId="{00000000-0000-0000-0000-000000000000}"/>
          </ac:spMkLst>
        </pc:spChg>
        <pc:spChg chg="add del mod">
          <ac:chgData name="VAN TRIEL Philippe (HOME)" userId="S::philippe.van-triel@ec.europa.eu::37029112-c692-41ec-993a-6fc18a7c88ca" providerId="AD" clId="Web-{43499D60-02CB-56BC-8835-5BDFBBB1A8DD}" dt="2022-09-05T10:02:36.680" v="390"/>
          <ac:spMkLst>
            <pc:docMk/>
            <pc:sldMk cId="416604641" sldId="298"/>
            <ac:spMk id="4" creationId="{95DCD554-5D01-49E9-D19F-E6F2403AC12E}"/>
          </ac:spMkLst>
        </pc:spChg>
        <pc:spChg chg="add mod">
          <ac:chgData name="VAN TRIEL Philippe (HOME)" userId="S::philippe.van-triel@ec.europa.eu::37029112-c692-41ec-993a-6fc18a7c88ca" providerId="AD" clId="Web-{43499D60-02CB-56BC-8835-5BDFBBB1A8DD}" dt="2022-09-05T10:10:06.056" v="485" actId="1076"/>
          <ac:spMkLst>
            <pc:docMk/>
            <pc:sldMk cId="416604641" sldId="298"/>
            <ac:spMk id="6" creationId="{96D3CE84-4DD3-3797-3CBE-470068FBBA51}"/>
          </ac:spMkLst>
        </pc:spChg>
        <pc:spChg chg="add del mod">
          <ac:chgData name="VAN TRIEL Philippe (HOME)" userId="S::philippe.van-triel@ec.europa.eu::37029112-c692-41ec-993a-6fc18a7c88ca" providerId="AD" clId="Web-{43499D60-02CB-56BC-8835-5BDFBBB1A8DD}" dt="2022-09-05T10:19:21.358" v="554"/>
          <ac:spMkLst>
            <pc:docMk/>
            <pc:sldMk cId="416604641" sldId="298"/>
            <ac:spMk id="8" creationId="{438FFD63-1375-B280-A675-70A2B6955065}"/>
          </ac:spMkLst>
        </pc:spChg>
        <pc:spChg chg="add mod">
          <ac:chgData name="VAN TRIEL Philippe (HOME)" userId="S::philippe.van-triel@ec.europa.eu::37029112-c692-41ec-993a-6fc18a7c88ca" providerId="AD" clId="Web-{43499D60-02CB-56BC-8835-5BDFBBB1A8DD}" dt="2022-09-05T10:30:28.008" v="785" actId="20577"/>
          <ac:spMkLst>
            <pc:docMk/>
            <pc:sldMk cId="416604641" sldId="298"/>
            <ac:spMk id="10" creationId="{8E731455-8E65-B962-C86D-E5651B818622}"/>
          </ac:spMkLst>
        </pc:spChg>
        <pc:spChg chg="del">
          <ac:chgData name="VAN TRIEL Philippe (HOME)" userId="S::philippe.van-triel@ec.europa.eu::37029112-c692-41ec-993a-6fc18a7c88ca" providerId="AD" clId="Web-{43499D60-02CB-56BC-8835-5BDFBBB1A8DD}" dt="2022-09-05T09:49:46.449" v="163"/>
          <ac:spMkLst>
            <pc:docMk/>
            <pc:sldMk cId="416604641" sldId="298"/>
            <ac:spMk id="13" creationId="{00000000-0000-0000-0000-000000000000}"/>
          </ac:spMkLst>
        </pc:spChg>
        <pc:spChg chg="mod">
          <ac:chgData name="VAN TRIEL Philippe (HOME)" userId="S::philippe.van-triel@ec.europa.eu::37029112-c692-41ec-993a-6fc18a7c88ca" providerId="AD" clId="Web-{43499D60-02CB-56BC-8835-5BDFBBB1A8DD}" dt="2022-09-05T10:18:00.027" v="545" actId="1076"/>
          <ac:spMkLst>
            <pc:docMk/>
            <pc:sldMk cId="416604641" sldId="298"/>
            <ac:spMk id="14" creationId="{00000000-0000-0000-0000-000000000000}"/>
          </ac:spMkLst>
        </pc:spChg>
      </pc:sldChg>
      <pc:sldChg chg="addSp modSp add ord replId">
        <pc:chgData name="VAN TRIEL Philippe (HOME)" userId="S::philippe.van-triel@ec.europa.eu::37029112-c692-41ec-993a-6fc18a7c88ca" providerId="AD" clId="Web-{43499D60-02CB-56BC-8835-5BDFBBB1A8DD}" dt="2022-09-05T10:30:10.945" v="783" actId="20577"/>
        <pc:sldMkLst>
          <pc:docMk/>
          <pc:sldMk cId="3518736805" sldId="299"/>
        </pc:sldMkLst>
        <pc:spChg chg="mod">
          <ac:chgData name="VAN TRIEL Philippe (HOME)" userId="S::philippe.van-triel@ec.europa.eu::37029112-c692-41ec-993a-6fc18a7c88ca" providerId="AD" clId="Web-{43499D60-02CB-56BC-8835-5BDFBBB1A8DD}" dt="2022-09-05T09:53:42.973" v="187" actId="14100"/>
          <ac:spMkLst>
            <pc:docMk/>
            <pc:sldMk cId="3518736805" sldId="299"/>
            <ac:spMk id="3" creationId="{00000000-0000-0000-0000-000000000000}"/>
          </ac:spMkLst>
        </pc:spChg>
        <pc:spChg chg="add mod">
          <ac:chgData name="VAN TRIEL Philippe (HOME)" userId="S::philippe.van-triel@ec.europa.eu::37029112-c692-41ec-993a-6fc18a7c88ca" providerId="AD" clId="Web-{43499D60-02CB-56BC-8835-5BDFBBB1A8DD}" dt="2022-09-05T10:30:10.945" v="783" actId="20577"/>
          <ac:spMkLst>
            <pc:docMk/>
            <pc:sldMk cId="3518736805" sldId="299"/>
            <ac:spMk id="5" creationId="{7052A686-1EB1-02B1-6B4B-A3CB4472693F}"/>
          </ac:spMkLst>
        </pc:spChg>
        <pc:spChg chg="mod">
          <ac:chgData name="VAN TRIEL Philippe (HOME)" userId="S::philippe.van-triel@ec.europa.eu::37029112-c692-41ec-993a-6fc18a7c88ca" providerId="AD" clId="Web-{43499D60-02CB-56BC-8835-5BDFBBB1A8DD}" dt="2022-09-05T10:01:25.709" v="382" actId="20577"/>
          <ac:spMkLst>
            <pc:docMk/>
            <pc:sldMk cId="3518736805" sldId="299"/>
            <ac:spMk id="14" creationId="{00000000-0000-0000-0000-000000000000}"/>
          </ac:spMkLst>
        </pc:spChg>
      </pc:sldChg>
      <pc:sldChg chg="delSp modSp add replId">
        <pc:chgData name="VAN TRIEL Philippe (HOME)" userId="S::philippe.van-triel@ec.europa.eu::37029112-c692-41ec-993a-6fc18a7c88ca" providerId="AD" clId="Web-{43499D60-02CB-56BC-8835-5BDFBBB1A8DD}" dt="2022-09-05T10:37:34.461" v="861" actId="20577"/>
        <pc:sldMkLst>
          <pc:docMk/>
          <pc:sldMk cId="2899344422" sldId="300"/>
        </pc:sldMkLst>
        <pc:spChg chg="mod">
          <ac:chgData name="VAN TRIEL Philippe (HOME)" userId="S::philippe.van-triel@ec.europa.eu::37029112-c692-41ec-993a-6fc18a7c88ca" providerId="AD" clId="Web-{43499D60-02CB-56BC-8835-5BDFBBB1A8DD}" dt="2022-09-05T10:20:58.549" v="569" actId="20577"/>
          <ac:spMkLst>
            <pc:docMk/>
            <pc:sldMk cId="2899344422" sldId="300"/>
            <ac:spMk id="3" creationId="{00000000-0000-0000-0000-000000000000}"/>
          </ac:spMkLst>
        </pc:spChg>
        <pc:spChg chg="mod">
          <ac:chgData name="VAN TRIEL Philippe (HOME)" userId="S::philippe.van-triel@ec.europa.eu::37029112-c692-41ec-993a-6fc18a7c88ca" providerId="AD" clId="Web-{43499D60-02CB-56BC-8835-5BDFBBB1A8DD}" dt="2022-09-05T10:37:34.461" v="861" actId="20577"/>
          <ac:spMkLst>
            <pc:docMk/>
            <pc:sldMk cId="2899344422" sldId="300"/>
            <ac:spMk id="8" creationId="{438FFD63-1375-B280-A675-70A2B6955065}"/>
          </ac:spMkLst>
        </pc:spChg>
        <pc:spChg chg="del">
          <ac:chgData name="VAN TRIEL Philippe (HOME)" userId="S::philippe.van-triel@ec.europa.eu::37029112-c692-41ec-993a-6fc18a7c88ca" providerId="AD" clId="Web-{43499D60-02CB-56BC-8835-5BDFBBB1A8DD}" dt="2022-09-05T10:19:00.373" v="551"/>
          <ac:spMkLst>
            <pc:docMk/>
            <pc:sldMk cId="2899344422" sldId="300"/>
            <ac:spMk id="14" creationId="{00000000-0000-0000-0000-000000000000}"/>
          </ac:spMkLst>
        </pc:spChg>
      </pc:sldChg>
      <pc:sldChg chg="add del replId">
        <pc:chgData name="VAN TRIEL Philippe (HOME)" userId="S::philippe.van-triel@ec.europa.eu::37029112-c692-41ec-993a-6fc18a7c88ca" providerId="AD" clId="Web-{43499D60-02CB-56BC-8835-5BDFBBB1A8DD}" dt="2022-09-05T10:23:47.134" v="599"/>
        <pc:sldMkLst>
          <pc:docMk/>
          <pc:sldMk cId="341516031" sldId="301"/>
        </pc:sldMkLst>
      </pc:sldChg>
    </pc:docChg>
  </pc:docChgLst>
  <pc:docChgLst>
    <pc:chgData name="AYDIN Ilker (HOME)" userId="S::ilker.aydin@ec.europa.eu::21b5946c-e937-4bdf-9a96-dfd03dac6dad" providerId="AD" clId="Web-{3CBE07FC-C919-27F5-EA20-91E01F4A87AC}"/>
    <pc:docChg chg="modSld">
      <pc:chgData name="AYDIN Ilker (HOME)" userId="S::ilker.aydin@ec.europa.eu::21b5946c-e937-4bdf-9a96-dfd03dac6dad" providerId="AD" clId="Web-{3CBE07FC-C919-27F5-EA20-91E01F4A87AC}" dt="2022-09-15T13:21:17.943" v="322" actId="14100"/>
      <pc:docMkLst>
        <pc:docMk/>
      </pc:docMkLst>
      <pc:sldChg chg="addSp delSp modSp">
        <pc:chgData name="AYDIN Ilker (HOME)" userId="S::ilker.aydin@ec.europa.eu::21b5946c-e937-4bdf-9a96-dfd03dac6dad" providerId="AD" clId="Web-{3CBE07FC-C919-27F5-EA20-91E01F4A87AC}" dt="2022-09-15T13:21:17.943" v="322" actId="14100"/>
        <pc:sldMkLst>
          <pc:docMk/>
          <pc:sldMk cId="3644240478" sldId="348"/>
        </pc:sldMkLst>
        <pc:spChg chg="add mod">
          <ac:chgData name="AYDIN Ilker (HOME)" userId="S::ilker.aydin@ec.europa.eu::21b5946c-e937-4bdf-9a96-dfd03dac6dad" providerId="AD" clId="Web-{3CBE07FC-C919-27F5-EA20-91E01F4A87AC}" dt="2022-09-15T13:21:17.943" v="322" actId="14100"/>
          <ac:spMkLst>
            <pc:docMk/>
            <pc:sldMk cId="3644240478" sldId="348"/>
            <ac:spMk id="4" creationId="{C542E9D0-AA1C-486C-4063-2C80725DEA20}"/>
          </ac:spMkLst>
        </pc:spChg>
        <pc:spChg chg="add mod">
          <ac:chgData name="AYDIN Ilker (HOME)" userId="S::ilker.aydin@ec.europa.eu::21b5946c-e937-4bdf-9a96-dfd03dac6dad" providerId="AD" clId="Web-{3CBE07FC-C919-27F5-EA20-91E01F4A87AC}" dt="2022-09-15T13:15:37.024" v="288" actId="14100"/>
          <ac:spMkLst>
            <pc:docMk/>
            <pc:sldMk cId="3644240478" sldId="348"/>
            <ac:spMk id="5" creationId="{5EB6ED30-2D36-15FE-6578-25ED801603D5}"/>
          </ac:spMkLst>
        </pc:spChg>
        <pc:spChg chg="add mod">
          <ac:chgData name="AYDIN Ilker (HOME)" userId="S::ilker.aydin@ec.europa.eu::21b5946c-e937-4bdf-9a96-dfd03dac6dad" providerId="AD" clId="Web-{3CBE07FC-C919-27F5-EA20-91E01F4A87AC}" dt="2022-09-15T13:16:41.667" v="297" actId="14100"/>
          <ac:spMkLst>
            <pc:docMk/>
            <pc:sldMk cId="3644240478" sldId="348"/>
            <ac:spMk id="6" creationId="{582B4E05-EABA-13CE-C130-E39397BBD9E4}"/>
          </ac:spMkLst>
        </pc:spChg>
        <pc:spChg chg="add mod">
          <ac:chgData name="AYDIN Ilker (HOME)" userId="S::ilker.aydin@ec.europa.eu::21b5946c-e937-4bdf-9a96-dfd03dac6dad" providerId="AD" clId="Web-{3CBE07FC-C919-27F5-EA20-91E01F4A87AC}" dt="2022-09-15T13:19:02.782" v="305" actId="14100"/>
          <ac:spMkLst>
            <pc:docMk/>
            <pc:sldMk cId="3644240478" sldId="348"/>
            <ac:spMk id="7" creationId="{40768715-53CE-5E00-4D01-1659DD552259}"/>
          </ac:spMkLst>
        </pc:spChg>
        <pc:spChg chg="add del mod">
          <ac:chgData name="AYDIN Ilker (HOME)" userId="S::ilker.aydin@ec.europa.eu::21b5946c-e937-4bdf-9a96-dfd03dac6dad" providerId="AD" clId="Web-{3CBE07FC-C919-27F5-EA20-91E01F4A87AC}" dt="2022-09-15T13:19:39.768" v="309"/>
          <ac:spMkLst>
            <pc:docMk/>
            <pc:sldMk cId="3644240478" sldId="348"/>
            <ac:spMk id="8" creationId="{134FFBAC-34DC-580F-1A05-84CA7CD7D2D0}"/>
          </ac:spMkLst>
        </pc:spChg>
        <pc:spChg chg="add del mod">
          <ac:chgData name="AYDIN Ilker (HOME)" userId="S::ilker.aydin@ec.europa.eu::21b5946c-e937-4bdf-9a96-dfd03dac6dad" providerId="AD" clId="Web-{3CBE07FC-C919-27F5-EA20-91E01F4A87AC}" dt="2022-09-15T13:21:09.896" v="320"/>
          <ac:spMkLst>
            <pc:docMk/>
            <pc:sldMk cId="3644240478" sldId="348"/>
            <ac:spMk id="9" creationId="{D5BD4E5D-CDB3-CFA2-83CC-11591DA95B8D}"/>
          </ac:spMkLst>
        </pc:spChg>
        <pc:spChg chg="add del mod">
          <ac:chgData name="AYDIN Ilker (HOME)" userId="S::ilker.aydin@ec.europa.eu::21b5946c-e937-4bdf-9a96-dfd03dac6dad" providerId="AD" clId="Web-{3CBE07FC-C919-27F5-EA20-91E01F4A87AC}" dt="2022-09-15T13:21:10.880" v="321"/>
          <ac:spMkLst>
            <pc:docMk/>
            <pc:sldMk cId="3644240478" sldId="348"/>
            <ac:spMk id="10" creationId="{B62D329D-75C2-7A01-359D-33FBE78157FF}"/>
          </ac:spMkLst>
        </pc:spChg>
        <pc:spChg chg="mod">
          <ac:chgData name="AYDIN Ilker (HOME)" userId="S::ilker.aydin@ec.europa.eu::21b5946c-e937-4bdf-9a96-dfd03dac6dad" providerId="AD" clId="Web-{3CBE07FC-C919-27F5-EA20-91E01F4A87AC}" dt="2022-09-15T13:18:10.092" v="298" actId="20577"/>
          <ac:spMkLst>
            <pc:docMk/>
            <pc:sldMk cId="3644240478" sldId="348"/>
            <ac:spMk id="13" creationId="{00000000-0000-0000-0000-000000000000}"/>
          </ac:spMkLst>
        </pc:spChg>
      </pc:sldChg>
    </pc:docChg>
  </pc:docChgLst>
  <pc:docChgLst>
    <pc:chgData name="RIMONDINI Viola (HOME-EXT)" userId="S::viola.rimondini@ext.ec.europa.eu::350f04d2-4e82-407c-a370-84f4000d641c" providerId="AD" clId="Web-{7C229CCE-3F85-E20D-A9B4-E26E5AFD55D2}"/>
    <pc:docChg chg="addSld modSld">
      <pc:chgData name="RIMONDINI Viola (HOME-EXT)" userId="S::viola.rimondini@ext.ec.europa.eu::350f04d2-4e82-407c-a370-84f4000d641c" providerId="AD" clId="Web-{7C229CCE-3F85-E20D-A9B4-E26E5AFD55D2}" dt="2022-09-07T08:09:35.274" v="18" actId="20577"/>
      <pc:docMkLst>
        <pc:docMk/>
      </pc:docMkLst>
      <pc:sldChg chg="modSp new">
        <pc:chgData name="RIMONDINI Viola (HOME-EXT)" userId="S::viola.rimondini@ext.ec.europa.eu::350f04d2-4e82-407c-a370-84f4000d641c" providerId="AD" clId="Web-{7C229CCE-3F85-E20D-A9B4-E26E5AFD55D2}" dt="2022-09-07T08:09:35.274" v="18" actId="20577"/>
        <pc:sldMkLst>
          <pc:docMk/>
          <pc:sldMk cId="1455133404" sldId="301"/>
        </pc:sldMkLst>
        <pc:spChg chg="mod">
          <ac:chgData name="RIMONDINI Viola (HOME-EXT)" userId="S::viola.rimondini@ext.ec.europa.eu::350f04d2-4e82-407c-a370-84f4000d641c" providerId="AD" clId="Web-{7C229CCE-3F85-E20D-A9B4-E26E5AFD55D2}" dt="2022-09-07T08:09:35.274" v="18" actId="20577"/>
          <ac:spMkLst>
            <pc:docMk/>
            <pc:sldMk cId="1455133404" sldId="301"/>
            <ac:spMk id="2" creationId="{5AA5C0AA-F4A9-05B3-B4C8-B31F675F2539}"/>
          </ac:spMkLst>
        </pc:spChg>
        <pc:spChg chg="mod">
          <ac:chgData name="RIMONDINI Viola (HOME-EXT)" userId="S::viola.rimondini@ext.ec.europa.eu::350f04d2-4e82-407c-a370-84f4000d641c" providerId="AD" clId="Web-{7C229CCE-3F85-E20D-A9B4-E26E5AFD55D2}" dt="2022-09-07T08:07:06.800" v="2" actId="20577"/>
          <ac:spMkLst>
            <pc:docMk/>
            <pc:sldMk cId="1455133404" sldId="301"/>
            <ac:spMk id="3" creationId="{7378E5E5-5AF2-78C6-7E46-EDFA16DC460C}"/>
          </ac:spMkLst>
        </pc:spChg>
      </pc:sldChg>
    </pc:docChg>
  </pc:docChgLst>
  <pc:docChgLst>
    <pc:chgData name="LEOUTRE Marc (HOME)" userId="S::marc.leoutre@ec.europa.eu::959ee590-c2be-4fa7-a990-3d112a0407e0" providerId="AD" clId="Web-{32BD12AB-5714-C142-B50C-27B3711A45A7}"/>
    <pc:docChg chg="addSld modSld">
      <pc:chgData name="LEOUTRE Marc (HOME)" userId="S::marc.leoutre@ec.europa.eu::959ee590-c2be-4fa7-a990-3d112a0407e0" providerId="AD" clId="Web-{32BD12AB-5714-C142-B50C-27B3711A45A7}" dt="2022-09-14T14:40:16.525" v="167" actId="1076"/>
      <pc:docMkLst>
        <pc:docMk/>
      </pc:docMkLst>
      <pc:sldChg chg="modSp">
        <pc:chgData name="LEOUTRE Marc (HOME)" userId="S::marc.leoutre@ec.europa.eu::959ee590-c2be-4fa7-a990-3d112a0407e0" providerId="AD" clId="Web-{32BD12AB-5714-C142-B50C-27B3711A45A7}" dt="2022-09-14T14:32:52.424" v="38" actId="1076"/>
        <pc:sldMkLst>
          <pc:docMk/>
          <pc:sldMk cId="1914614862" sldId="304"/>
        </pc:sldMkLst>
        <pc:spChg chg="mod">
          <ac:chgData name="LEOUTRE Marc (HOME)" userId="S::marc.leoutre@ec.europa.eu::959ee590-c2be-4fa7-a990-3d112a0407e0" providerId="AD" clId="Web-{32BD12AB-5714-C142-B50C-27B3711A45A7}" dt="2022-09-14T14:32:52.424" v="38" actId="1076"/>
          <ac:spMkLst>
            <pc:docMk/>
            <pc:sldMk cId="1914614862" sldId="304"/>
            <ac:spMk id="13" creationId="{00000000-0000-0000-0000-000000000000}"/>
          </ac:spMkLst>
        </pc:spChg>
      </pc:sldChg>
      <pc:sldChg chg="addSp delSp modSp">
        <pc:chgData name="LEOUTRE Marc (HOME)" userId="S::marc.leoutre@ec.europa.eu::959ee590-c2be-4fa7-a990-3d112a0407e0" providerId="AD" clId="Web-{32BD12AB-5714-C142-B50C-27B3711A45A7}" dt="2022-09-14T14:40:16.525" v="167" actId="1076"/>
        <pc:sldMkLst>
          <pc:docMk/>
          <pc:sldMk cId="1050625427" sldId="379"/>
        </pc:sldMkLst>
        <pc:spChg chg="mod">
          <ac:chgData name="LEOUTRE Marc (HOME)" userId="S::marc.leoutre@ec.europa.eu::959ee590-c2be-4fa7-a990-3d112a0407e0" providerId="AD" clId="Web-{32BD12AB-5714-C142-B50C-27B3711A45A7}" dt="2022-09-14T14:40:11.118" v="165" actId="1076"/>
          <ac:spMkLst>
            <pc:docMk/>
            <pc:sldMk cId="1050625427" sldId="379"/>
            <ac:spMk id="3" creationId="{00000000-0000-0000-0000-000000000000}"/>
          </ac:spMkLst>
        </pc:spChg>
        <pc:spChg chg="add del mod">
          <ac:chgData name="LEOUTRE Marc (HOME)" userId="S::marc.leoutre@ec.europa.eu::959ee590-c2be-4fa7-a990-3d112a0407e0" providerId="AD" clId="Web-{32BD12AB-5714-C142-B50C-27B3711A45A7}" dt="2022-09-14T14:31:39.923" v="31"/>
          <ac:spMkLst>
            <pc:docMk/>
            <pc:sldMk cId="1050625427" sldId="379"/>
            <ac:spMk id="5" creationId="{7D7C58C6-2B1C-73CD-E3D6-A1E50FC039F0}"/>
          </ac:spMkLst>
        </pc:spChg>
        <pc:spChg chg="add mod">
          <ac:chgData name="LEOUTRE Marc (HOME)" userId="S::marc.leoutre@ec.europa.eu::959ee590-c2be-4fa7-a990-3d112a0407e0" providerId="AD" clId="Web-{32BD12AB-5714-C142-B50C-27B3711A45A7}" dt="2022-09-14T14:39:50.118" v="160" actId="20577"/>
          <ac:spMkLst>
            <pc:docMk/>
            <pc:sldMk cId="1050625427" sldId="379"/>
            <ac:spMk id="7" creationId="{96D84D18-602B-80B0-D58C-2CC8821E55DF}"/>
          </ac:spMkLst>
        </pc:spChg>
        <pc:spChg chg="add del mod">
          <ac:chgData name="LEOUTRE Marc (HOME)" userId="S::marc.leoutre@ec.europa.eu::959ee590-c2be-4fa7-a990-3d112a0407e0" providerId="AD" clId="Web-{32BD12AB-5714-C142-B50C-27B3711A45A7}" dt="2022-09-14T14:32:50.111" v="37"/>
          <ac:spMkLst>
            <pc:docMk/>
            <pc:sldMk cId="1050625427" sldId="379"/>
            <ac:spMk id="13" creationId="{00000000-0000-0000-0000-000000000000}"/>
          </ac:spMkLst>
        </pc:spChg>
        <pc:spChg chg="add del mod">
          <ac:chgData name="LEOUTRE Marc (HOME)" userId="S::marc.leoutre@ec.europa.eu::959ee590-c2be-4fa7-a990-3d112a0407e0" providerId="AD" clId="Web-{32BD12AB-5714-C142-B50C-27B3711A45A7}" dt="2022-09-14T14:32:45.736" v="36" actId="20577"/>
          <ac:spMkLst>
            <pc:docMk/>
            <pc:sldMk cId="1050625427" sldId="379"/>
            <ac:spMk id="14" creationId="{00000000-0000-0000-0000-000000000000}"/>
          </ac:spMkLst>
        </pc:spChg>
        <pc:picChg chg="add del mod">
          <ac:chgData name="LEOUTRE Marc (HOME)" userId="S::marc.leoutre@ec.europa.eu::959ee590-c2be-4fa7-a990-3d112a0407e0" providerId="AD" clId="Web-{32BD12AB-5714-C142-B50C-27B3711A45A7}" dt="2022-09-14T14:39:09.258" v="154"/>
          <ac:picMkLst>
            <pc:docMk/>
            <pc:sldMk cId="1050625427" sldId="379"/>
            <ac:picMk id="8" creationId="{96F2FB13-A321-F15F-83F1-5A5E81F560C8}"/>
          </ac:picMkLst>
        </pc:picChg>
        <pc:picChg chg="add mod">
          <ac:chgData name="LEOUTRE Marc (HOME)" userId="S::marc.leoutre@ec.europa.eu::959ee590-c2be-4fa7-a990-3d112a0407e0" providerId="AD" clId="Web-{32BD12AB-5714-C142-B50C-27B3711A45A7}" dt="2022-09-14T14:40:16.525" v="167" actId="1076"/>
          <ac:picMkLst>
            <pc:docMk/>
            <pc:sldMk cId="1050625427" sldId="379"/>
            <ac:picMk id="9" creationId="{F1578CC0-AE84-1336-7E67-7B0343E34811}"/>
          </ac:picMkLst>
        </pc:picChg>
      </pc:sldChg>
      <pc:sldChg chg="addSp delSp modSp add replId">
        <pc:chgData name="LEOUTRE Marc (HOME)" userId="S::marc.leoutre@ec.europa.eu::959ee590-c2be-4fa7-a990-3d112a0407e0" providerId="AD" clId="Web-{32BD12AB-5714-C142-B50C-27B3711A45A7}" dt="2022-09-14T14:38:33.945" v="152" actId="20577"/>
        <pc:sldMkLst>
          <pc:docMk/>
          <pc:sldMk cId="2941132669" sldId="383"/>
        </pc:sldMkLst>
        <pc:spChg chg="del">
          <ac:chgData name="LEOUTRE Marc (HOME)" userId="S::marc.leoutre@ec.europa.eu::959ee590-c2be-4fa7-a990-3d112a0407e0" providerId="AD" clId="Web-{32BD12AB-5714-C142-B50C-27B3711A45A7}" dt="2022-09-14T14:36:59.537" v="127"/>
          <ac:spMkLst>
            <pc:docMk/>
            <pc:sldMk cId="2941132669" sldId="383"/>
            <ac:spMk id="3" creationId="{00000000-0000-0000-0000-000000000000}"/>
          </ac:spMkLst>
        </pc:spChg>
        <pc:spChg chg="add del mod">
          <ac:chgData name="LEOUTRE Marc (HOME)" userId="S::marc.leoutre@ec.europa.eu::959ee590-c2be-4fa7-a990-3d112a0407e0" providerId="AD" clId="Web-{32BD12AB-5714-C142-B50C-27B3711A45A7}" dt="2022-09-14T14:37:04.600" v="128"/>
          <ac:spMkLst>
            <pc:docMk/>
            <pc:sldMk cId="2941132669" sldId="383"/>
            <ac:spMk id="5" creationId="{3F00C88A-3B38-F5F2-708A-E494B523D41B}"/>
          </ac:spMkLst>
        </pc:spChg>
        <pc:spChg chg="mod">
          <ac:chgData name="LEOUTRE Marc (HOME)" userId="S::marc.leoutre@ec.europa.eu::959ee590-c2be-4fa7-a990-3d112a0407e0" providerId="AD" clId="Web-{32BD12AB-5714-C142-B50C-27B3711A45A7}" dt="2022-09-14T14:38:33.945" v="152" actId="20577"/>
          <ac:spMkLst>
            <pc:docMk/>
            <pc:sldMk cId="2941132669" sldId="383"/>
            <ac:spMk id="7" creationId="{96D84D18-602B-80B0-D58C-2CC8821E55DF}"/>
          </ac:spMkLst>
        </pc:spChg>
        <pc:spChg chg="del mod">
          <ac:chgData name="LEOUTRE Marc (HOME)" userId="S::marc.leoutre@ec.europa.eu::959ee590-c2be-4fa7-a990-3d112a0407e0" providerId="AD" clId="Web-{32BD12AB-5714-C142-B50C-27B3711A45A7}" dt="2022-09-14T14:37:09.569" v="131"/>
          <ac:spMkLst>
            <pc:docMk/>
            <pc:sldMk cId="2941132669" sldId="383"/>
            <ac:spMk id="14" creationId="{00000000-0000-0000-0000-000000000000}"/>
          </ac:spMkLst>
        </pc:spChg>
      </pc:sldChg>
    </pc:docChg>
  </pc:docChgLst>
  <pc:docChgLst>
    <pc:chgData name="NIDETZKY Heide (HOME)" userId="502526ce-555f-41c2-978f-ed5e36ae08b4" providerId="ADAL" clId="{5AA90D84-E0E5-4F07-BDF8-0071EA57E49B}"/>
    <pc:docChg chg="undo custSel modSld sldOrd">
      <pc:chgData name="NIDETZKY Heide (HOME)" userId="502526ce-555f-41c2-978f-ed5e36ae08b4" providerId="ADAL" clId="{5AA90D84-E0E5-4F07-BDF8-0071EA57E49B}" dt="2022-09-07T09:12:34.445" v="449" actId="113"/>
      <pc:docMkLst>
        <pc:docMk/>
      </pc:docMkLst>
      <pc:sldChg chg="modSp mod ord">
        <pc:chgData name="NIDETZKY Heide (HOME)" userId="502526ce-555f-41c2-978f-ed5e36ae08b4" providerId="ADAL" clId="{5AA90D84-E0E5-4F07-BDF8-0071EA57E49B}" dt="2022-09-07T09:12:34.445" v="449" actId="113"/>
        <pc:sldMkLst>
          <pc:docMk/>
          <pc:sldMk cId="1610652804" sldId="293"/>
        </pc:sldMkLst>
        <pc:spChg chg="mod">
          <ac:chgData name="NIDETZKY Heide (HOME)" userId="502526ce-555f-41c2-978f-ed5e36ae08b4" providerId="ADAL" clId="{5AA90D84-E0E5-4F07-BDF8-0071EA57E49B}" dt="2022-09-07T08:48:08.875" v="21" actId="20577"/>
          <ac:spMkLst>
            <pc:docMk/>
            <pc:sldMk cId="1610652804" sldId="293"/>
            <ac:spMk id="2" creationId="{00000000-0000-0000-0000-000000000000}"/>
          </ac:spMkLst>
        </pc:spChg>
        <pc:spChg chg="mod">
          <ac:chgData name="NIDETZKY Heide (HOME)" userId="502526ce-555f-41c2-978f-ed5e36ae08b4" providerId="ADAL" clId="{5AA90D84-E0E5-4F07-BDF8-0071EA57E49B}" dt="2022-09-07T08:50:02.292" v="37"/>
          <ac:spMkLst>
            <pc:docMk/>
            <pc:sldMk cId="1610652804" sldId="293"/>
            <ac:spMk id="3" creationId="{00000000-0000-0000-0000-000000000000}"/>
          </ac:spMkLst>
        </pc:spChg>
        <pc:spChg chg="mod">
          <ac:chgData name="NIDETZKY Heide (HOME)" userId="502526ce-555f-41c2-978f-ed5e36ae08b4" providerId="ADAL" clId="{5AA90D84-E0E5-4F07-BDF8-0071EA57E49B}" dt="2022-09-07T09:12:34.445" v="449" actId="113"/>
          <ac:spMkLst>
            <pc:docMk/>
            <pc:sldMk cId="1610652804" sldId="293"/>
            <ac:spMk id="13" creationId="{00000000-0000-0000-0000-000000000000}"/>
          </ac:spMkLst>
        </pc:spChg>
        <pc:spChg chg="mod">
          <ac:chgData name="NIDETZKY Heide (HOME)" userId="502526ce-555f-41c2-978f-ed5e36ae08b4" providerId="ADAL" clId="{5AA90D84-E0E5-4F07-BDF8-0071EA57E49B}" dt="2022-09-07T08:50:56.966" v="43" actId="20577"/>
          <ac:spMkLst>
            <pc:docMk/>
            <pc:sldMk cId="1610652804" sldId="293"/>
            <ac:spMk id="14" creationId="{00000000-0000-0000-0000-000000000000}"/>
          </ac:spMkLst>
        </pc:spChg>
      </pc:sldChg>
    </pc:docChg>
  </pc:docChgLst>
  <pc:docChgLst>
    <pc:chgData name="GHIGHI Clemence (HOME)" userId="S::clemence.ghighi@ec.europa.eu::fa61b53b-ce23-4ef3-b51f-6d56f702a653" providerId="AD" clId="Web-{B2425176-EDB5-46FD-3EA2-4986019926F2}"/>
    <pc:docChg chg="modSld">
      <pc:chgData name="GHIGHI Clemence (HOME)" userId="S::clemence.ghighi@ec.europa.eu::fa61b53b-ce23-4ef3-b51f-6d56f702a653" providerId="AD" clId="Web-{B2425176-EDB5-46FD-3EA2-4986019926F2}" dt="2022-09-20T12:29:16.273" v="29" actId="20577"/>
      <pc:docMkLst>
        <pc:docMk/>
      </pc:docMkLst>
      <pc:sldChg chg="modSp">
        <pc:chgData name="GHIGHI Clemence (HOME)" userId="S::clemence.ghighi@ec.europa.eu::fa61b53b-ce23-4ef3-b51f-6d56f702a653" providerId="AD" clId="Web-{B2425176-EDB5-46FD-3EA2-4986019926F2}" dt="2022-09-20T12:29:16.273" v="29" actId="20577"/>
        <pc:sldMkLst>
          <pc:docMk/>
          <pc:sldMk cId="2499566227" sldId="308"/>
        </pc:sldMkLst>
        <pc:spChg chg="mod">
          <ac:chgData name="GHIGHI Clemence (HOME)" userId="S::clemence.ghighi@ec.europa.eu::fa61b53b-ce23-4ef3-b51f-6d56f702a653" providerId="AD" clId="Web-{B2425176-EDB5-46FD-3EA2-4986019926F2}" dt="2022-09-20T12:29:16.273" v="29" actId="20577"/>
          <ac:spMkLst>
            <pc:docMk/>
            <pc:sldMk cId="2499566227" sldId="308"/>
            <ac:spMk id="2" creationId="{D735E444-A74E-A13E-BA86-9D1EBA4E41D5}"/>
          </ac:spMkLst>
        </pc:spChg>
      </pc:sldChg>
    </pc:docChg>
  </pc:docChgLst>
  <pc:docChgLst>
    <pc:chgData name="LEOUTRE Marc (HOME)" userId="S::marc.leoutre@ec.europa.eu::959ee590-c2be-4fa7-a990-3d112a0407e0" providerId="AD" clId="Web-{0DD35650-1BE4-18B0-1CCD-80DA38C17BE8}"/>
    <pc:docChg chg="modSld">
      <pc:chgData name="LEOUTRE Marc (HOME)" userId="S::marc.leoutre@ec.europa.eu::959ee590-c2be-4fa7-a990-3d112a0407e0" providerId="AD" clId="Web-{0DD35650-1BE4-18B0-1CCD-80DA38C17BE8}" dt="2022-09-14T19:19:57.800" v="125" actId="20577"/>
      <pc:docMkLst>
        <pc:docMk/>
      </pc:docMkLst>
      <pc:sldChg chg="modSp">
        <pc:chgData name="LEOUTRE Marc (HOME)" userId="S::marc.leoutre@ec.europa.eu::959ee590-c2be-4fa7-a990-3d112a0407e0" providerId="AD" clId="Web-{0DD35650-1BE4-18B0-1CCD-80DA38C17BE8}" dt="2022-09-14T19:19:57.800" v="125" actId="20577"/>
        <pc:sldMkLst>
          <pc:docMk/>
          <pc:sldMk cId="1050625427" sldId="379"/>
        </pc:sldMkLst>
        <pc:spChg chg="mod">
          <ac:chgData name="LEOUTRE Marc (HOME)" userId="S::marc.leoutre@ec.europa.eu::959ee590-c2be-4fa7-a990-3d112a0407e0" providerId="AD" clId="Web-{0DD35650-1BE4-18B0-1CCD-80DA38C17BE8}" dt="2022-09-14T19:04:06.844" v="57" actId="14100"/>
          <ac:spMkLst>
            <pc:docMk/>
            <pc:sldMk cId="1050625427" sldId="379"/>
            <ac:spMk id="3" creationId="{00000000-0000-0000-0000-000000000000}"/>
          </ac:spMkLst>
        </pc:spChg>
        <pc:spChg chg="mod">
          <ac:chgData name="LEOUTRE Marc (HOME)" userId="S::marc.leoutre@ec.europa.eu::959ee590-c2be-4fa7-a990-3d112a0407e0" providerId="AD" clId="Web-{0DD35650-1BE4-18B0-1CCD-80DA38C17BE8}" dt="2022-09-14T19:19:57.800" v="125" actId="20577"/>
          <ac:spMkLst>
            <pc:docMk/>
            <pc:sldMk cId="1050625427" sldId="379"/>
            <ac:spMk id="7" creationId="{96D84D18-602B-80B0-D58C-2CC8821E55DF}"/>
          </ac:spMkLst>
        </pc:spChg>
        <pc:spChg chg="mod">
          <ac:chgData name="LEOUTRE Marc (HOME)" userId="S::marc.leoutre@ec.europa.eu::959ee590-c2be-4fa7-a990-3d112a0407e0" providerId="AD" clId="Web-{0DD35650-1BE4-18B0-1CCD-80DA38C17BE8}" dt="2022-09-14T19:04:10.907" v="58" actId="1076"/>
          <ac:spMkLst>
            <pc:docMk/>
            <pc:sldMk cId="1050625427" sldId="379"/>
            <ac:spMk id="14" creationId="{00000000-0000-0000-0000-000000000000}"/>
          </ac:spMkLst>
        </pc:spChg>
      </pc:sldChg>
    </pc:docChg>
  </pc:docChgLst>
  <pc:docChgLst>
    <pc:chgData name="PAPADOPOULOU Ioanna (HOME)" userId="S::ioanna.papadopoulou@ec.europa.eu::0600a34a-144b-4613-8c0d-ac0b85eab28c" providerId="AD" clId="Web-{65029EA3-EE45-05F3-F77F-C6B9699BF82D}"/>
    <pc:docChg chg="modSld">
      <pc:chgData name="PAPADOPOULOU Ioanna (HOME)" userId="S::ioanna.papadopoulou@ec.europa.eu::0600a34a-144b-4613-8c0d-ac0b85eab28c" providerId="AD" clId="Web-{65029EA3-EE45-05F3-F77F-C6B9699BF82D}" dt="2022-09-14T18:26:08.093" v="36" actId="20577"/>
      <pc:docMkLst>
        <pc:docMk/>
      </pc:docMkLst>
      <pc:sldChg chg="modSp">
        <pc:chgData name="PAPADOPOULOU Ioanna (HOME)" userId="S::ioanna.papadopoulou@ec.europa.eu::0600a34a-144b-4613-8c0d-ac0b85eab28c" providerId="AD" clId="Web-{65029EA3-EE45-05F3-F77F-C6B9699BF82D}" dt="2022-09-14T18:22:36.808" v="10" actId="20577"/>
        <pc:sldMkLst>
          <pc:docMk/>
          <pc:sldMk cId="1845674291" sldId="314"/>
        </pc:sldMkLst>
        <pc:spChg chg="mod">
          <ac:chgData name="PAPADOPOULOU Ioanna (HOME)" userId="S::ioanna.papadopoulou@ec.europa.eu::0600a34a-144b-4613-8c0d-ac0b85eab28c" providerId="AD" clId="Web-{65029EA3-EE45-05F3-F77F-C6B9699BF82D}" dt="2022-09-14T18:22:36.808" v="10" actId="20577"/>
          <ac:spMkLst>
            <pc:docMk/>
            <pc:sldMk cId="1845674291" sldId="314"/>
            <ac:spMk id="3" creationId="{A36FF378-A976-FC28-6778-88BC1174267E}"/>
          </ac:spMkLst>
        </pc:spChg>
      </pc:sldChg>
      <pc:sldChg chg="modSp">
        <pc:chgData name="PAPADOPOULOU Ioanna (HOME)" userId="S::ioanna.papadopoulou@ec.europa.eu::0600a34a-144b-4613-8c0d-ac0b85eab28c" providerId="AD" clId="Web-{65029EA3-EE45-05F3-F77F-C6B9699BF82D}" dt="2022-09-14T18:26:08.093" v="36" actId="20577"/>
        <pc:sldMkLst>
          <pc:docMk/>
          <pc:sldMk cId="3541391229" sldId="315"/>
        </pc:sldMkLst>
        <pc:spChg chg="mod">
          <ac:chgData name="PAPADOPOULOU Ioanna (HOME)" userId="S::ioanna.papadopoulou@ec.europa.eu::0600a34a-144b-4613-8c0d-ac0b85eab28c" providerId="AD" clId="Web-{65029EA3-EE45-05F3-F77F-C6B9699BF82D}" dt="2022-09-14T18:26:08.093" v="36" actId="20577"/>
          <ac:spMkLst>
            <pc:docMk/>
            <pc:sldMk cId="3541391229" sldId="315"/>
            <ac:spMk id="2" creationId="{6BC33072-43DB-8739-1E1B-B6EA7C8A2A23}"/>
          </ac:spMkLst>
        </pc:spChg>
        <pc:spChg chg="mod">
          <ac:chgData name="PAPADOPOULOU Ioanna (HOME)" userId="S::ioanna.papadopoulou@ec.europa.eu::0600a34a-144b-4613-8c0d-ac0b85eab28c" providerId="AD" clId="Web-{65029EA3-EE45-05F3-F77F-C6B9699BF82D}" dt="2022-09-14T18:22:15.464" v="6" actId="20577"/>
          <ac:spMkLst>
            <pc:docMk/>
            <pc:sldMk cId="3541391229" sldId="315"/>
            <ac:spMk id="3" creationId="{2EAF8303-2D72-AACD-4DEC-4BF708B5CBD3}"/>
          </ac:spMkLst>
        </pc:spChg>
        <pc:spChg chg="mod">
          <ac:chgData name="PAPADOPOULOU Ioanna (HOME)" userId="S::ioanna.papadopoulou@ec.europa.eu::0600a34a-144b-4613-8c0d-ac0b85eab28c" providerId="AD" clId="Web-{65029EA3-EE45-05F3-F77F-C6B9699BF82D}" dt="2022-09-14T18:22:02.854" v="4" actId="20577"/>
          <ac:spMkLst>
            <pc:docMk/>
            <pc:sldMk cId="3541391229" sldId="315"/>
            <ac:spMk id="5" creationId="{A36FF378-A976-FC28-6778-88BC1174267E}"/>
          </ac:spMkLst>
        </pc:spChg>
      </pc:sldChg>
      <pc:sldChg chg="modSp">
        <pc:chgData name="PAPADOPOULOU Ioanna (HOME)" userId="S::ioanna.papadopoulou@ec.europa.eu::0600a34a-144b-4613-8c0d-ac0b85eab28c" providerId="AD" clId="Web-{65029EA3-EE45-05F3-F77F-C6B9699BF82D}" dt="2022-09-14T18:23:24.590" v="20" actId="20577"/>
        <pc:sldMkLst>
          <pc:docMk/>
          <pc:sldMk cId="1510956778" sldId="316"/>
        </pc:sldMkLst>
        <pc:spChg chg="mod">
          <ac:chgData name="PAPADOPOULOU Ioanna (HOME)" userId="S::ioanna.papadopoulou@ec.europa.eu::0600a34a-144b-4613-8c0d-ac0b85eab28c" providerId="AD" clId="Web-{65029EA3-EE45-05F3-F77F-C6B9699BF82D}" dt="2022-09-14T18:23:24.590" v="20" actId="20577"/>
          <ac:spMkLst>
            <pc:docMk/>
            <pc:sldMk cId="1510956778" sldId="316"/>
            <ac:spMk id="2" creationId="{A093472D-7DDD-C57C-6D11-42D94E28C990}"/>
          </ac:spMkLst>
        </pc:spChg>
        <pc:spChg chg="mod">
          <ac:chgData name="PAPADOPOULOU Ioanna (HOME)" userId="S::ioanna.papadopoulou@ec.europa.eu::0600a34a-144b-4613-8c0d-ac0b85eab28c" providerId="AD" clId="Web-{65029EA3-EE45-05F3-F77F-C6B9699BF82D}" dt="2022-09-14T18:22:57.558" v="19" actId="20577"/>
          <ac:spMkLst>
            <pc:docMk/>
            <pc:sldMk cId="1510956778" sldId="316"/>
            <ac:spMk id="4" creationId="{A36FF378-A976-FC28-6778-88BC1174267E}"/>
          </ac:spMkLst>
        </pc:spChg>
      </pc:sldChg>
      <pc:sldChg chg="modSp">
        <pc:chgData name="PAPADOPOULOU Ioanna (HOME)" userId="S::ioanna.papadopoulou@ec.europa.eu::0600a34a-144b-4613-8c0d-ac0b85eab28c" providerId="AD" clId="Web-{65029EA3-EE45-05F3-F77F-C6B9699BF82D}" dt="2022-09-14T18:24:35.295" v="34" actId="20577"/>
        <pc:sldMkLst>
          <pc:docMk/>
          <pc:sldMk cId="3392401160" sldId="317"/>
        </pc:sldMkLst>
        <pc:spChg chg="mod">
          <ac:chgData name="PAPADOPOULOU Ioanna (HOME)" userId="S::ioanna.papadopoulou@ec.europa.eu::0600a34a-144b-4613-8c0d-ac0b85eab28c" providerId="AD" clId="Web-{65029EA3-EE45-05F3-F77F-C6B9699BF82D}" dt="2022-09-14T18:23:45.231" v="21" actId="20577"/>
          <ac:spMkLst>
            <pc:docMk/>
            <pc:sldMk cId="3392401160" sldId="317"/>
            <ac:spMk id="2" creationId="{A35F9A56-1CD9-403C-17A9-6286564FBDEE}"/>
          </ac:spMkLst>
        </pc:spChg>
        <pc:spChg chg="mod">
          <ac:chgData name="PAPADOPOULOU Ioanna (HOME)" userId="S::ioanna.papadopoulou@ec.europa.eu::0600a34a-144b-4613-8c0d-ac0b85eab28c" providerId="AD" clId="Web-{65029EA3-EE45-05F3-F77F-C6B9699BF82D}" dt="2022-09-14T18:24:35.295" v="34" actId="20577"/>
          <ac:spMkLst>
            <pc:docMk/>
            <pc:sldMk cId="3392401160" sldId="317"/>
            <ac:spMk id="4" creationId="{A36FF378-A976-FC28-6778-88BC1174267E}"/>
          </ac:spMkLst>
        </pc:spChg>
      </pc:sldChg>
    </pc:docChg>
  </pc:docChgLst>
  <pc:docChgLst>
    <pc:chgData name="GHIGHI Clemence (HOME)" userId="S::clemence.ghighi@ec.europa.eu::fa61b53b-ce23-4ef3-b51f-6d56f702a653" providerId="AD" clId="Web-{9F746F6D-C94F-F0DE-318A-F0D7666BE92B}"/>
    <pc:docChg chg="addSld modSld">
      <pc:chgData name="GHIGHI Clemence (HOME)" userId="S::clemence.ghighi@ec.europa.eu::fa61b53b-ce23-4ef3-b51f-6d56f702a653" providerId="AD" clId="Web-{9F746F6D-C94F-F0DE-318A-F0D7666BE92B}" dt="2022-09-08T18:51:24.146" v="152" actId="20577"/>
      <pc:docMkLst>
        <pc:docMk/>
      </pc:docMkLst>
      <pc:sldChg chg="modSp new">
        <pc:chgData name="GHIGHI Clemence (HOME)" userId="S::clemence.ghighi@ec.europa.eu::fa61b53b-ce23-4ef3-b51f-6d56f702a653" providerId="AD" clId="Web-{9F746F6D-C94F-F0DE-318A-F0D7666BE92B}" dt="2022-09-08T18:51:24.146" v="152" actId="20577"/>
        <pc:sldMkLst>
          <pc:docMk/>
          <pc:sldMk cId="2499566227" sldId="308"/>
        </pc:sldMkLst>
        <pc:spChg chg="mod">
          <ac:chgData name="GHIGHI Clemence (HOME)" userId="S::clemence.ghighi@ec.europa.eu::fa61b53b-ce23-4ef3-b51f-6d56f702a653" providerId="AD" clId="Web-{9F746F6D-C94F-F0DE-318A-F0D7666BE92B}" dt="2022-09-08T18:51:24.146" v="152" actId="20577"/>
          <ac:spMkLst>
            <pc:docMk/>
            <pc:sldMk cId="2499566227" sldId="308"/>
            <ac:spMk id="2" creationId="{D735E444-A74E-A13E-BA86-9D1EBA4E41D5}"/>
          </ac:spMkLst>
        </pc:spChg>
        <pc:spChg chg="mod">
          <ac:chgData name="GHIGHI Clemence (HOME)" userId="S::clemence.ghighi@ec.europa.eu::fa61b53b-ce23-4ef3-b51f-6d56f702a653" providerId="AD" clId="Web-{9F746F6D-C94F-F0DE-318A-F0D7666BE92B}" dt="2022-09-08T18:45:00.601" v="10" actId="20577"/>
          <ac:spMkLst>
            <pc:docMk/>
            <pc:sldMk cId="2499566227" sldId="308"/>
            <ac:spMk id="3" creationId="{90C6F2DA-BB62-B8DE-FFEB-A9234E627D3D}"/>
          </ac:spMkLst>
        </pc:spChg>
      </pc:sldChg>
    </pc:docChg>
  </pc:docChgLst>
  <pc:docChgLst>
    <pc:chgData name="DE BONI Bruno (HOME)" userId="S::bruno.de-boni@ec.europa.eu::bce2925d-f1b4-48d3-87e7-20ac8d9c8773" providerId="AD" clId="Web-{D0D206AA-84DD-81E4-9257-FD37F77D914C}"/>
    <pc:docChg chg="modSld">
      <pc:chgData name="DE BONI Bruno (HOME)" userId="S::bruno.de-boni@ec.europa.eu::bce2925d-f1b4-48d3-87e7-20ac8d9c8773" providerId="AD" clId="Web-{D0D206AA-84DD-81E4-9257-FD37F77D914C}" dt="2022-09-14T10:47:23.097" v="801" actId="20577"/>
      <pc:docMkLst>
        <pc:docMk/>
      </pc:docMkLst>
      <pc:sldChg chg="modSp">
        <pc:chgData name="DE BONI Bruno (HOME)" userId="S::bruno.de-boni@ec.europa.eu::bce2925d-f1b4-48d3-87e7-20ac8d9c8773" providerId="AD" clId="Web-{D0D206AA-84DD-81E4-9257-FD37F77D914C}" dt="2022-09-14T10:47:23.097" v="801" actId="20577"/>
        <pc:sldMkLst>
          <pc:docMk/>
          <pc:sldMk cId="782277074" sldId="375"/>
        </pc:sldMkLst>
        <pc:spChg chg="mod">
          <ac:chgData name="DE BONI Bruno (HOME)" userId="S::bruno.de-boni@ec.europa.eu::bce2925d-f1b4-48d3-87e7-20ac8d9c8773" providerId="AD" clId="Web-{D0D206AA-84DD-81E4-9257-FD37F77D914C}" dt="2022-09-14T10:47:23.097" v="801" actId="20577"/>
          <ac:spMkLst>
            <pc:docMk/>
            <pc:sldMk cId="782277074" sldId="375"/>
            <ac:spMk id="13" creationId="{00000000-0000-0000-0000-000000000000}"/>
          </ac:spMkLst>
        </pc:spChg>
      </pc:sldChg>
    </pc:docChg>
  </pc:docChgLst>
  <pc:docChgLst>
    <pc:chgData name="PRIETO Joaquin (HOME)" userId="S::joaquin.prieto-gambin@ec.europa.eu::94a816c4-d2ce-47a5-913a-7045c6530f29" providerId="AD" clId="Web-{04EBBFEC-221D-1784-5D09-BF1790AAECA8}"/>
    <pc:docChg chg="addSld modSld sldOrd">
      <pc:chgData name="PRIETO Joaquin (HOME)" userId="S::joaquin.prieto-gambin@ec.europa.eu::94a816c4-d2ce-47a5-913a-7045c6530f29" providerId="AD" clId="Web-{04EBBFEC-221D-1784-5D09-BF1790AAECA8}" dt="2022-09-13T13:12:19.171" v="466" actId="1076"/>
      <pc:docMkLst>
        <pc:docMk/>
      </pc:docMkLst>
      <pc:sldChg chg="addSp delSp modSp">
        <pc:chgData name="PRIETO Joaquin (HOME)" userId="S::joaquin.prieto-gambin@ec.europa.eu::94a816c4-d2ce-47a5-913a-7045c6530f29" providerId="AD" clId="Web-{04EBBFEC-221D-1784-5D09-BF1790AAECA8}" dt="2022-09-13T12:17:12.805" v="3"/>
        <pc:sldMkLst>
          <pc:docMk/>
          <pc:sldMk cId="3867022247" sldId="313"/>
        </pc:sldMkLst>
        <pc:spChg chg="add del mod">
          <ac:chgData name="PRIETO Joaquin (HOME)" userId="S::joaquin.prieto-gambin@ec.europa.eu::94a816c4-d2ce-47a5-913a-7045c6530f29" providerId="AD" clId="Web-{04EBBFEC-221D-1784-5D09-BF1790AAECA8}" dt="2022-09-13T12:17:12.805" v="3"/>
          <ac:spMkLst>
            <pc:docMk/>
            <pc:sldMk cId="3867022247" sldId="313"/>
            <ac:spMk id="4" creationId="{1AB3C636-83AA-6615-0DE4-88AE84FDD30A}"/>
          </ac:spMkLst>
        </pc:spChg>
      </pc:sldChg>
      <pc:sldChg chg="addSp delSp modSp new ord">
        <pc:chgData name="PRIETO Joaquin (HOME)" userId="S::joaquin.prieto-gambin@ec.europa.eu::94a816c4-d2ce-47a5-913a-7045c6530f29" providerId="AD" clId="Web-{04EBBFEC-221D-1784-5D09-BF1790AAECA8}" dt="2022-09-13T13:12:19.171" v="466" actId="1076"/>
        <pc:sldMkLst>
          <pc:docMk/>
          <pc:sldMk cId="1717969765" sldId="318"/>
        </pc:sldMkLst>
        <pc:spChg chg="del">
          <ac:chgData name="PRIETO Joaquin (HOME)" userId="S::joaquin.prieto-gambin@ec.europa.eu::94a816c4-d2ce-47a5-913a-7045c6530f29" providerId="AD" clId="Web-{04EBBFEC-221D-1784-5D09-BF1790AAECA8}" dt="2022-09-13T12:18:15.542" v="16"/>
          <ac:spMkLst>
            <pc:docMk/>
            <pc:sldMk cId="1717969765" sldId="318"/>
            <ac:spMk id="2" creationId="{D3B484A6-7AAB-0E11-2BB6-0DB09503FB9F}"/>
          </ac:spMkLst>
        </pc:spChg>
        <pc:spChg chg="mod">
          <ac:chgData name="PRIETO Joaquin (HOME)" userId="S::joaquin.prieto-gambin@ec.europa.eu::94a816c4-d2ce-47a5-913a-7045c6530f29" providerId="AD" clId="Web-{04EBBFEC-221D-1784-5D09-BF1790AAECA8}" dt="2022-09-13T13:12:19.171" v="466" actId="1076"/>
          <ac:spMkLst>
            <pc:docMk/>
            <pc:sldMk cId="1717969765" sldId="318"/>
            <ac:spMk id="3" creationId="{F801E59D-BBA5-B462-794A-C0DB772E3993}"/>
          </ac:spMkLst>
        </pc:spChg>
        <pc:spChg chg="add mod">
          <ac:chgData name="PRIETO Joaquin (HOME)" userId="S::joaquin.prieto-gambin@ec.europa.eu::94a816c4-d2ce-47a5-913a-7045c6530f29" providerId="AD" clId="Web-{04EBBFEC-221D-1784-5D09-BF1790AAECA8}" dt="2022-09-13T13:07:38.396" v="453" actId="20577"/>
          <ac:spMkLst>
            <pc:docMk/>
            <pc:sldMk cId="1717969765" sldId="318"/>
            <ac:spMk id="5" creationId="{942D6D9D-1D69-8904-914F-BFD34F00DFFD}"/>
          </ac:spMkLst>
        </pc:spChg>
      </pc:sldChg>
      <pc:sldChg chg="modSp add ord replId">
        <pc:chgData name="PRIETO Joaquin (HOME)" userId="S::joaquin.prieto-gambin@ec.europa.eu::94a816c4-d2ce-47a5-913a-7045c6530f29" providerId="AD" clId="Web-{04EBBFEC-221D-1784-5D09-BF1790AAECA8}" dt="2022-09-13T13:09:39.994" v="465"/>
        <pc:sldMkLst>
          <pc:docMk/>
          <pc:sldMk cId="3266422696" sldId="319"/>
        </pc:sldMkLst>
        <pc:spChg chg="mod">
          <ac:chgData name="PRIETO Joaquin (HOME)" userId="S::joaquin.prieto-gambin@ec.europa.eu::94a816c4-d2ce-47a5-913a-7045c6530f29" providerId="AD" clId="Web-{04EBBFEC-221D-1784-5D09-BF1790AAECA8}" dt="2022-09-13T13:09:39.994" v="465"/>
          <ac:spMkLst>
            <pc:docMk/>
            <pc:sldMk cId="3266422696" sldId="319"/>
            <ac:spMk id="3" creationId="{F801E59D-BBA5-B462-794A-C0DB772E3993}"/>
          </ac:spMkLst>
        </pc:spChg>
        <pc:spChg chg="mod">
          <ac:chgData name="PRIETO Joaquin (HOME)" userId="S::joaquin.prieto-gambin@ec.europa.eu::94a816c4-d2ce-47a5-913a-7045c6530f29" providerId="AD" clId="Web-{04EBBFEC-221D-1784-5D09-BF1790AAECA8}" dt="2022-09-13T13:09:10.618" v="464" actId="20577"/>
          <ac:spMkLst>
            <pc:docMk/>
            <pc:sldMk cId="3266422696" sldId="319"/>
            <ac:spMk id="5" creationId="{942D6D9D-1D69-8904-914F-BFD34F00DFFD}"/>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r>
              <a:rPr lang="en-GB" sz="2400" b="1">
                <a:solidFill>
                  <a:srgbClr val="000000"/>
                </a:solidFill>
                <a:latin typeface="Arial" panose="020B0604020202020204" pitchFamily="34" charset="0"/>
                <a:cs typeface="Arial" panose="020B0604020202020204" pitchFamily="34" charset="0"/>
              </a:rPr>
              <a:t>Budgetary resources</a:t>
            </a:r>
          </a:p>
        </c:rich>
      </c:tx>
      <c:overlay val="0"/>
      <c:spPr>
        <a:noFill/>
        <a:ln>
          <a:noFill/>
        </a:ln>
        <a:effectLst/>
      </c:sp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explosion val="1"/>
          <c:dPt>
            <c:idx val="0"/>
            <c:bubble3D val="0"/>
            <c:spPr>
              <a:solidFill>
                <a:schemeClr val="accent4">
                  <a:tint val="65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1-1E3C-42A9-B037-54CF49D4EFAB}"/>
              </c:ext>
            </c:extLst>
          </c:dPt>
          <c:dPt>
            <c:idx val="1"/>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3-1E3C-42A9-B037-54CF49D4EFAB}"/>
              </c:ext>
            </c:extLst>
          </c:dPt>
          <c:dPt>
            <c:idx val="2"/>
            <c:bubble3D val="0"/>
            <c:spPr>
              <a:solidFill>
                <a:schemeClr val="accent4">
                  <a:shade val="65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5-1E3C-42A9-B037-54CF49D4EFAB}"/>
              </c:ext>
            </c:extLst>
          </c:dPt>
          <c:dLbls>
            <c:delete val="1"/>
          </c:dLbls>
          <c:cat>
            <c:strRef>
              <c:f>Sheet2!$B$5:$B$7</c:f>
              <c:strCache>
                <c:ptCount val="3"/>
                <c:pt idx="0">
                  <c:v>Initial allocation to national programmes;</c:v>
                </c:pt>
                <c:pt idx="1">
                  <c:v>Mid-term allocation to national programmes (Statistics up-date)</c:v>
                </c:pt>
                <c:pt idx="2">
                  <c:v>Thematic facility to increase the flexibility of the Funds</c:v>
                </c:pt>
              </c:strCache>
            </c:strRef>
          </c:cat>
          <c:val>
            <c:numRef>
              <c:f>Sheet2!$C$5:$C$7</c:f>
              <c:numCache>
                <c:formatCode>0%</c:formatCode>
                <c:ptCount val="3"/>
                <c:pt idx="0">
                  <c:v>0.5</c:v>
                </c:pt>
                <c:pt idx="1">
                  <c:v>0.1</c:v>
                </c:pt>
                <c:pt idx="2">
                  <c:v>0.4</c:v>
                </c:pt>
              </c:numCache>
            </c:numRef>
          </c:val>
          <c:extLst>
            <c:ext xmlns:c16="http://schemas.microsoft.com/office/drawing/2014/chart" uri="{C3380CC4-5D6E-409C-BE32-E72D297353CC}">
              <c16:uniqueId val="{00000006-1E3C-42A9-B037-54CF49D4EFAB}"/>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userShapes r:id="rId3"/>
</c:chartSpace>
</file>

<file path=ppt/drawings/drawing1.xml><?xml version="1.0" encoding="utf-8"?>
<c:userShapes xmlns:c="http://schemas.openxmlformats.org/drawingml/2006/chart">
  <cdr:relSizeAnchor xmlns:cdr="http://schemas.openxmlformats.org/drawingml/2006/chartDrawing">
    <cdr:from>
      <cdr:x>0.21194</cdr:x>
      <cdr:y>0.19572</cdr:y>
    </cdr:from>
    <cdr:to>
      <cdr:x>0.48665</cdr:x>
      <cdr:y>0.57781</cdr:y>
    </cdr:to>
    <cdr:sp macro="" textlink="">
      <cdr:nvSpPr>
        <cdr:cNvPr id="2" name="TextBox 1"/>
        <cdr:cNvSpPr txBox="1"/>
      </cdr:nvSpPr>
      <cdr:spPr>
        <a:xfrm xmlns:a="http://schemas.openxmlformats.org/drawingml/2006/main">
          <a:off x="1499152" y="891584"/>
          <a:ext cx="1943100" cy="174049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fr-BE" sz="1800" b="1" u="sng" dirty="0" err="1">
              <a:latin typeface="Arial" panose="020B0604020202020204" pitchFamily="34" charset="0"/>
              <a:cs typeface="Arial" panose="020B0604020202020204" pitchFamily="34" charset="0"/>
            </a:rPr>
            <a:t>Thematic</a:t>
          </a:r>
          <a:r>
            <a:rPr lang="fr-BE" sz="1800" b="1" u="sng" dirty="0">
              <a:latin typeface="Arial" panose="020B0604020202020204" pitchFamily="34" charset="0"/>
              <a:cs typeface="Arial" panose="020B0604020202020204" pitchFamily="34" charset="0"/>
            </a:rPr>
            <a:t> Facility </a:t>
          </a:r>
        </a:p>
        <a:p xmlns:a="http://schemas.openxmlformats.org/drawingml/2006/main">
          <a:r>
            <a:rPr lang="fr-BE" sz="1800" dirty="0">
              <a:latin typeface="Arial" panose="020B0604020202020204" pitchFamily="34" charset="0"/>
              <a:cs typeface="Arial" panose="020B0604020202020204" pitchFamily="34" charset="0"/>
            </a:rPr>
            <a:t>36.5% (AMIF)</a:t>
          </a:r>
        </a:p>
        <a:p xmlns:a="http://schemas.openxmlformats.org/drawingml/2006/main">
          <a:r>
            <a:rPr lang="fr-BE" sz="1800" dirty="0">
              <a:latin typeface="Arial" panose="020B0604020202020204" pitchFamily="34" charset="0"/>
              <a:cs typeface="Arial" panose="020B0604020202020204" pitchFamily="34" charset="0"/>
            </a:rPr>
            <a:t>42.5% (BMVI)</a:t>
          </a:r>
        </a:p>
        <a:p xmlns:a="http://schemas.openxmlformats.org/drawingml/2006/main">
          <a:r>
            <a:rPr lang="fr-BE" sz="1800" dirty="0">
              <a:latin typeface="Arial" panose="020B0604020202020204" pitchFamily="34" charset="0"/>
              <a:cs typeface="Arial" panose="020B0604020202020204" pitchFamily="34" charset="0"/>
            </a:rPr>
            <a:t>30.0% (ISF)</a:t>
          </a:r>
        </a:p>
      </cdr:txBody>
    </cdr:sp>
  </cdr:relSizeAnchor>
  <cdr:relSizeAnchor xmlns:cdr="http://schemas.openxmlformats.org/drawingml/2006/chartDrawing">
    <cdr:from>
      <cdr:x>0.56426</cdr:x>
      <cdr:y>0.32375</cdr:y>
    </cdr:from>
    <cdr:to>
      <cdr:x>0.84458</cdr:x>
      <cdr:y>0.64487</cdr:y>
    </cdr:to>
    <cdr:sp macro="" textlink="">
      <cdr:nvSpPr>
        <cdr:cNvPr id="3" name="TextBox 2"/>
        <cdr:cNvSpPr txBox="1"/>
      </cdr:nvSpPr>
      <cdr:spPr>
        <a:xfrm xmlns:a="http://schemas.openxmlformats.org/drawingml/2006/main">
          <a:off x="3991193" y="1474777"/>
          <a:ext cx="1982815" cy="146279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fr-BE" sz="1800" b="1" u="sng" dirty="0" err="1">
              <a:latin typeface="Arial" panose="020B0604020202020204" pitchFamily="34" charset="0"/>
              <a:cs typeface="Arial" panose="020B0604020202020204" pitchFamily="34" charset="0"/>
            </a:rPr>
            <a:t>Member</a:t>
          </a:r>
          <a:r>
            <a:rPr lang="fr-BE" sz="1800" b="1" u="sng" dirty="0">
              <a:latin typeface="Arial" panose="020B0604020202020204" pitchFamily="34" charset="0"/>
              <a:cs typeface="Arial" panose="020B0604020202020204" pitchFamily="34" charset="0"/>
            </a:rPr>
            <a:t> State programmes </a:t>
          </a:r>
          <a:r>
            <a:rPr lang="fr-BE" sz="1800" dirty="0">
              <a:latin typeface="Arial" panose="020B0604020202020204" pitchFamily="34" charset="0"/>
              <a:cs typeface="Arial" panose="020B0604020202020204" pitchFamily="34" charset="0"/>
            </a:rPr>
            <a:t>Initial allocation</a:t>
          </a:r>
        </a:p>
        <a:p xmlns:a="http://schemas.openxmlformats.org/drawingml/2006/main">
          <a:r>
            <a:rPr lang="fr-BE" sz="1800" dirty="0" err="1">
              <a:latin typeface="Arial" panose="020B0604020202020204" pitchFamily="34" charset="0"/>
              <a:cs typeface="Arial" panose="020B0604020202020204" pitchFamily="34" charset="0"/>
            </a:rPr>
            <a:t>Approx</a:t>
          </a:r>
          <a:r>
            <a:rPr lang="fr-BE" sz="1800" dirty="0">
              <a:latin typeface="Arial" panose="020B0604020202020204" pitchFamily="34" charset="0"/>
              <a:cs typeface="Arial" panose="020B0604020202020204" pitchFamily="34" charset="0"/>
            </a:rPr>
            <a:t>. 50-60%</a:t>
          </a:r>
        </a:p>
        <a:p xmlns:a="http://schemas.openxmlformats.org/drawingml/2006/main">
          <a:endParaRPr lang="fr-BE" sz="1800" dirty="0">
            <a:latin typeface="Arial" panose="020B0604020202020204" pitchFamily="34" charset="0"/>
            <a:cs typeface="Arial" panose="020B0604020202020204" pitchFamily="34" charset="0"/>
          </a:endParaRPr>
        </a:p>
      </cdr:txBody>
    </cdr:sp>
  </cdr:relSizeAnchor>
  <cdr:relSizeAnchor xmlns:cdr="http://schemas.openxmlformats.org/drawingml/2006/chartDrawing">
    <cdr:from>
      <cdr:x>0.25667</cdr:x>
      <cdr:y>0.61727</cdr:y>
    </cdr:from>
    <cdr:to>
      <cdr:x>0.50714</cdr:x>
      <cdr:y>0.94791</cdr:y>
    </cdr:to>
    <cdr:sp macro="" textlink="">
      <cdr:nvSpPr>
        <cdr:cNvPr id="4" name="TextBox 3"/>
        <cdr:cNvSpPr txBox="1"/>
      </cdr:nvSpPr>
      <cdr:spPr>
        <a:xfrm xmlns:a="http://schemas.openxmlformats.org/drawingml/2006/main">
          <a:off x="1815548" y="2811868"/>
          <a:ext cx="1771650" cy="150613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fr-BE" sz="1800" b="1" u="sng" dirty="0" err="1">
              <a:latin typeface="Arial" panose="020B0604020202020204" pitchFamily="34" charset="0"/>
              <a:cs typeface="Arial" panose="020B0604020202020204" pitchFamily="34" charset="0"/>
            </a:rPr>
            <a:t>Member</a:t>
          </a:r>
          <a:r>
            <a:rPr lang="fr-BE" sz="1800" b="1" u="sng" dirty="0">
              <a:latin typeface="Arial" panose="020B0604020202020204" pitchFamily="34" charset="0"/>
              <a:cs typeface="Arial" panose="020B0604020202020204" pitchFamily="34" charset="0"/>
            </a:rPr>
            <a:t> State programmes</a:t>
          </a:r>
          <a:endParaRPr lang="fr-BE" sz="1800" dirty="0">
            <a:latin typeface="Arial" panose="020B0604020202020204" pitchFamily="34" charset="0"/>
            <a:cs typeface="Arial" panose="020B0604020202020204" pitchFamily="34" charset="0"/>
          </a:endParaRPr>
        </a:p>
        <a:p xmlns:a="http://schemas.openxmlformats.org/drawingml/2006/main">
          <a:r>
            <a:rPr lang="fr-BE" sz="1800" dirty="0" err="1">
              <a:latin typeface="Arial" panose="020B0604020202020204" pitchFamily="34" charset="0"/>
              <a:cs typeface="Arial" panose="020B0604020202020204" pitchFamily="34" charset="0"/>
            </a:rPr>
            <a:t>Mid-term</a:t>
          </a:r>
          <a:r>
            <a:rPr lang="fr-BE" sz="1800" dirty="0">
              <a:latin typeface="Arial" panose="020B0604020202020204" pitchFamily="34" charset="0"/>
              <a:cs typeface="Arial" panose="020B0604020202020204" pitchFamily="34" charset="0"/>
            </a:rPr>
            <a:t> </a:t>
          </a:r>
          <a:r>
            <a:rPr lang="fr-BE" sz="1800" dirty="0" err="1">
              <a:latin typeface="Arial" panose="020B0604020202020204" pitchFamily="34" charset="0"/>
              <a:cs typeface="Arial" panose="020B0604020202020204" pitchFamily="34" charset="0"/>
            </a:rPr>
            <a:t>review</a:t>
          </a:r>
          <a:endParaRPr lang="fr-BE" sz="1800" dirty="0">
            <a:latin typeface="Arial" panose="020B0604020202020204" pitchFamily="34" charset="0"/>
            <a:cs typeface="Arial" panose="020B060402020202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939EFE-0303-44F6-9A16-FD3B5E015DB1}" type="datetimeFigureOut">
              <a:rPr lang="en-GB" smtClean="0"/>
              <a:t>30/09/2022</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F04766-77AF-4EBE-9704-229FD5F6AD6A}" type="slidenum">
              <a:rPr lang="en-GB" smtClean="0"/>
              <a:t>‹#›</a:t>
            </a:fld>
            <a:endParaRPr lang="en-GB"/>
          </a:p>
        </p:txBody>
      </p:sp>
    </p:spTree>
    <p:extLst>
      <p:ext uri="{BB962C8B-B14F-4D97-AF65-F5344CB8AC3E}">
        <p14:creationId xmlns:p14="http://schemas.microsoft.com/office/powerpoint/2010/main" val="37889881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926D1-0013-4A80-B64E-9D824EE65210}" type="datetimeFigureOut">
              <a:rPr lang="en-GB" smtClean="0"/>
              <a:t>30/09/2022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F2995-AB43-4B7C-B8CD-9DC7C3692A9C}" type="slidenum">
              <a:rPr lang="en-GB" smtClean="0"/>
              <a:t>‹#›</a:t>
            </a:fld>
            <a:endParaRPr lang="en-GB"/>
          </a:p>
        </p:txBody>
      </p:sp>
    </p:spTree>
    <p:extLst>
      <p:ext uri="{BB962C8B-B14F-4D97-AF65-F5344CB8AC3E}">
        <p14:creationId xmlns:p14="http://schemas.microsoft.com/office/powerpoint/2010/main" val="146078466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eur-lex.europa.eu/summary/glossary/member_states.html" TargetMode="External"/><Relationship Id="rId2" Type="http://schemas.openxmlformats.org/officeDocument/2006/relationships/slide" Target="../slides/slide58.xml"/><Relationship Id="rId1" Type="http://schemas.openxmlformats.org/officeDocument/2006/relationships/notesMaster" Target="../notesMasters/notesMaster1.xml"/><Relationship Id="rId5" Type="http://schemas.openxmlformats.org/officeDocument/2006/relationships/hyperlink" Target="http://eur-lex.europa.eu/legal-content/EN/TXT/?uri=LEGISSUM:310401_2" TargetMode="External"/><Relationship Id="rId4" Type="http://schemas.openxmlformats.org/officeDocument/2006/relationships/hyperlink" Target="http://eur-lex.europa.eu/legal-content/EN/TXT/?uri=celex:32016R0679"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myintracomm.ec.europa.eu/corp/intellectual-property/Documents/2019_Reuse-guidelines%28CC-BY%29.pdf"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a:p>
        </p:txBody>
      </p:sp>
      <p:sp>
        <p:nvSpPr>
          <p:cNvPr id="4" name="Slide Number Placeholder 3"/>
          <p:cNvSpPr>
            <a:spLocks noGrp="1"/>
          </p:cNvSpPr>
          <p:nvPr>
            <p:ph type="sldNum" sz="quarter" idx="10"/>
          </p:nvPr>
        </p:nvSpPr>
        <p:spPr/>
        <p:txBody>
          <a:bodyPr/>
          <a:lstStyle/>
          <a:p>
            <a:fld id="{59CF2995-AB43-4B7C-B8CD-9DC7C3692A9C}" type="slidenum">
              <a:rPr lang="en-GB" smtClean="0"/>
              <a:t>18</a:t>
            </a:fld>
            <a:endParaRPr lang="en-GB"/>
          </a:p>
        </p:txBody>
      </p:sp>
    </p:spTree>
    <p:extLst>
      <p:ext uri="{BB962C8B-B14F-4D97-AF65-F5344CB8AC3E}">
        <p14:creationId xmlns:p14="http://schemas.microsoft.com/office/powerpoint/2010/main" val="36443179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4580" name="Slide Number Placeholder 3"/>
          <p:cNvSpPr>
            <a:spLocks noGrp="1"/>
          </p:cNvSpPr>
          <p:nvPr>
            <p:ph type="sldNum" sz="quarter" idx="5"/>
          </p:nvPr>
        </p:nvSpPr>
        <p:spPr>
          <a:xfrm>
            <a:off x="3884614" y="9428165"/>
            <a:ext cx="2971800" cy="49688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fld id="{6214E426-AD9D-44A5-B60A-1B963A7DDB89}" type="slidenum">
              <a:rPr kumimoji="0" lang="en-GB" altLang="en-US" sz="1200" b="1" i="0" u="none" strike="noStrike" kern="0" cap="none" spc="0" normalizeH="0" baseline="0" noProof="0" smtClean="0">
                <a:ln>
                  <a:noFill/>
                </a:ln>
                <a:solidFill>
                  <a:prstClr val="black"/>
                </a:solidFill>
                <a:effectLst/>
                <a:uLnTx/>
                <a:uFillTx/>
                <a:latin typeface="Arial" charset="0"/>
                <a:ea typeface="Verdana"/>
                <a:sym typeface="Verdana"/>
              </a:rPr>
              <a:pPr marL="0" marR="0" lvl="0" indent="0" algn="l" defTabSz="914400" rtl="0" eaLnBrk="1" fontAlgn="auto" latinLnBrk="0" hangingPunct="1">
                <a:lnSpc>
                  <a:spcPct val="100000"/>
                </a:lnSpc>
                <a:spcBef>
                  <a:spcPct val="0"/>
                </a:spcBef>
                <a:spcAft>
                  <a:spcPts val="0"/>
                </a:spcAft>
                <a:buClrTx/>
                <a:buSzTx/>
                <a:buFontTx/>
                <a:buNone/>
                <a:tabLst/>
                <a:defRPr/>
              </a:pPr>
              <a:t>28</a:t>
            </a:fld>
            <a:endParaRPr kumimoji="0" lang="en-GB" altLang="en-US" sz="1200" b="1" i="0" u="none" strike="noStrike" kern="0" cap="none" spc="0" normalizeH="0" baseline="0" noProof="0">
              <a:ln>
                <a:noFill/>
              </a:ln>
              <a:solidFill>
                <a:prstClr val="black"/>
              </a:solidFill>
              <a:effectLst/>
              <a:uLnTx/>
              <a:uFillTx/>
              <a:latin typeface="Arial" charset="0"/>
              <a:ea typeface="Verdana"/>
              <a:sym typeface="Verdana"/>
            </a:endParaRPr>
          </a:p>
        </p:txBody>
      </p:sp>
    </p:spTree>
    <p:extLst>
      <p:ext uri="{BB962C8B-B14F-4D97-AF65-F5344CB8AC3E}">
        <p14:creationId xmlns:p14="http://schemas.microsoft.com/office/powerpoint/2010/main" val="9420441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a:p>
        </p:txBody>
      </p:sp>
      <p:sp>
        <p:nvSpPr>
          <p:cNvPr id="4" name="Slide Number Placeholder 3"/>
          <p:cNvSpPr>
            <a:spLocks noGrp="1"/>
          </p:cNvSpPr>
          <p:nvPr>
            <p:ph type="sldNum" sz="quarter" idx="10"/>
          </p:nvPr>
        </p:nvSpPr>
        <p:spPr/>
        <p:txBody>
          <a:bodyPr/>
          <a:lstStyle/>
          <a:p>
            <a:fld id="{59CF2995-AB43-4B7C-B8CD-9DC7C3692A9C}" type="slidenum">
              <a:rPr lang="en-GB" smtClean="0"/>
              <a:t>29</a:t>
            </a:fld>
            <a:endParaRPr lang="en-GB"/>
          </a:p>
        </p:txBody>
      </p:sp>
    </p:spTree>
    <p:extLst>
      <p:ext uri="{BB962C8B-B14F-4D97-AF65-F5344CB8AC3E}">
        <p14:creationId xmlns:p14="http://schemas.microsoft.com/office/powerpoint/2010/main" val="16015868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a:p>
        </p:txBody>
      </p:sp>
      <p:sp>
        <p:nvSpPr>
          <p:cNvPr id="4" name="Slide Number Placeholder 3"/>
          <p:cNvSpPr>
            <a:spLocks noGrp="1"/>
          </p:cNvSpPr>
          <p:nvPr>
            <p:ph type="sldNum" sz="quarter" idx="10"/>
          </p:nvPr>
        </p:nvSpPr>
        <p:spPr/>
        <p:txBody>
          <a:bodyPr/>
          <a:lstStyle/>
          <a:p>
            <a:fld id="{59CF2995-AB43-4B7C-B8CD-9DC7C3692A9C}" type="slidenum">
              <a:rPr lang="en-GB" smtClean="0"/>
              <a:t>30</a:t>
            </a:fld>
            <a:endParaRPr lang="en-GB"/>
          </a:p>
        </p:txBody>
      </p:sp>
    </p:spTree>
    <p:extLst>
      <p:ext uri="{BB962C8B-B14F-4D97-AF65-F5344CB8AC3E}">
        <p14:creationId xmlns:p14="http://schemas.microsoft.com/office/powerpoint/2010/main" val="28916601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a:p>
        </p:txBody>
      </p:sp>
      <p:sp>
        <p:nvSpPr>
          <p:cNvPr id="4" name="Slide Number Placeholder 3"/>
          <p:cNvSpPr>
            <a:spLocks noGrp="1"/>
          </p:cNvSpPr>
          <p:nvPr>
            <p:ph type="sldNum" sz="quarter" idx="10"/>
          </p:nvPr>
        </p:nvSpPr>
        <p:spPr/>
        <p:txBody>
          <a:bodyPr/>
          <a:lstStyle/>
          <a:p>
            <a:fld id="{59CF2995-AB43-4B7C-B8CD-9DC7C3692A9C}" type="slidenum">
              <a:rPr lang="en-GB" smtClean="0"/>
              <a:t>31</a:t>
            </a:fld>
            <a:endParaRPr lang="en-GB"/>
          </a:p>
        </p:txBody>
      </p:sp>
    </p:spTree>
    <p:extLst>
      <p:ext uri="{BB962C8B-B14F-4D97-AF65-F5344CB8AC3E}">
        <p14:creationId xmlns:p14="http://schemas.microsoft.com/office/powerpoint/2010/main" val="2498026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4580" name="Slide Number Placeholder 3"/>
          <p:cNvSpPr>
            <a:spLocks noGrp="1"/>
          </p:cNvSpPr>
          <p:nvPr>
            <p:ph type="sldNum" sz="quarter" idx="5"/>
          </p:nvPr>
        </p:nvSpPr>
        <p:spPr>
          <a:xfrm>
            <a:off x="3884614" y="9428165"/>
            <a:ext cx="2971800" cy="49688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fld id="{6214E426-AD9D-44A5-B60A-1B963A7DDB89}" type="slidenum">
              <a:rPr kumimoji="0" lang="en-GB" altLang="en-US" sz="1200" b="1" i="0" u="none" strike="noStrike" kern="0" cap="none" spc="0" normalizeH="0" baseline="0" noProof="0" smtClean="0">
                <a:ln>
                  <a:noFill/>
                </a:ln>
                <a:solidFill>
                  <a:prstClr val="black"/>
                </a:solidFill>
                <a:effectLst/>
                <a:uLnTx/>
                <a:uFillTx/>
                <a:latin typeface="Arial" charset="0"/>
                <a:ea typeface="Verdana"/>
                <a:sym typeface="Verdana"/>
              </a:rPr>
              <a:pPr marL="0" marR="0" lvl="0" indent="0" algn="l" defTabSz="914400" rtl="0" eaLnBrk="1" fontAlgn="auto" latinLnBrk="0" hangingPunct="1">
                <a:lnSpc>
                  <a:spcPct val="100000"/>
                </a:lnSpc>
                <a:spcBef>
                  <a:spcPct val="0"/>
                </a:spcBef>
                <a:spcAft>
                  <a:spcPts val="0"/>
                </a:spcAft>
                <a:buClrTx/>
                <a:buSzTx/>
                <a:buFontTx/>
                <a:buNone/>
                <a:tabLst/>
                <a:defRPr/>
              </a:pPr>
              <a:t>32</a:t>
            </a:fld>
            <a:endParaRPr kumimoji="0" lang="en-GB" altLang="en-US" sz="1200" b="1" i="0" u="none" strike="noStrike" kern="0" cap="none" spc="0" normalizeH="0" baseline="0" noProof="0">
              <a:ln>
                <a:noFill/>
              </a:ln>
              <a:solidFill>
                <a:prstClr val="black"/>
              </a:solidFill>
              <a:effectLst/>
              <a:uLnTx/>
              <a:uFillTx/>
              <a:latin typeface="Arial" charset="0"/>
              <a:ea typeface="Verdana"/>
              <a:sym typeface="Verdana"/>
            </a:endParaRPr>
          </a:p>
        </p:txBody>
      </p:sp>
    </p:spTree>
    <p:extLst>
      <p:ext uri="{BB962C8B-B14F-4D97-AF65-F5344CB8AC3E}">
        <p14:creationId xmlns:p14="http://schemas.microsoft.com/office/powerpoint/2010/main" val="9492440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4580" name="Slide Number Placeholder 3"/>
          <p:cNvSpPr>
            <a:spLocks noGrp="1"/>
          </p:cNvSpPr>
          <p:nvPr>
            <p:ph type="sldNum" sz="quarter" idx="5"/>
          </p:nvPr>
        </p:nvSpPr>
        <p:spPr>
          <a:xfrm>
            <a:off x="3884614" y="9428165"/>
            <a:ext cx="2971800" cy="49688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fld id="{6214E426-AD9D-44A5-B60A-1B963A7DDB89}" type="slidenum">
              <a:rPr kumimoji="0" lang="en-GB" altLang="en-US" sz="1200" b="1" i="0" u="none" strike="noStrike" kern="0" cap="none" spc="0" normalizeH="0" baseline="0" noProof="0" smtClean="0">
                <a:ln>
                  <a:noFill/>
                </a:ln>
                <a:solidFill>
                  <a:prstClr val="black"/>
                </a:solidFill>
                <a:effectLst/>
                <a:uLnTx/>
                <a:uFillTx/>
                <a:latin typeface="Arial" charset="0"/>
                <a:ea typeface="Verdana"/>
                <a:sym typeface="Verdana"/>
              </a:rPr>
              <a:pPr marL="0" marR="0" lvl="0" indent="0" algn="l" defTabSz="914400" rtl="0" eaLnBrk="1" fontAlgn="auto" latinLnBrk="0" hangingPunct="1">
                <a:lnSpc>
                  <a:spcPct val="100000"/>
                </a:lnSpc>
                <a:spcBef>
                  <a:spcPct val="0"/>
                </a:spcBef>
                <a:spcAft>
                  <a:spcPts val="0"/>
                </a:spcAft>
                <a:buClrTx/>
                <a:buSzTx/>
                <a:buFontTx/>
                <a:buNone/>
                <a:tabLst/>
                <a:defRPr/>
              </a:pPr>
              <a:t>33</a:t>
            </a:fld>
            <a:endParaRPr kumimoji="0" lang="en-GB" altLang="en-US" sz="1200" b="1" i="0" u="none" strike="noStrike" kern="0" cap="none" spc="0" normalizeH="0" baseline="0" noProof="0">
              <a:ln>
                <a:noFill/>
              </a:ln>
              <a:solidFill>
                <a:prstClr val="black"/>
              </a:solidFill>
              <a:effectLst/>
              <a:uLnTx/>
              <a:uFillTx/>
              <a:latin typeface="Arial" charset="0"/>
              <a:ea typeface="Verdana"/>
              <a:sym typeface="Verdana"/>
            </a:endParaRPr>
          </a:p>
        </p:txBody>
      </p:sp>
    </p:spTree>
    <p:extLst>
      <p:ext uri="{BB962C8B-B14F-4D97-AF65-F5344CB8AC3E}">
        <p14:creationId xmlns:p14="http://schemas.microsoft.com/office/powerpoint/2010/main" val="26460075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1" i="0" u="none" strike="noStrike" kern="1200" err="1">
                <a:solidFill>
                  <a:schemeClr val="tx1"/>
                </a:solidFill>
                <a:effectLst/>
                <a:latin typeface="+mn-lt"/>
                <a:ea typeface="+mn-ea"/>
                <a:cs typeface="+mn-cs"/>
              </a:rPr>
              <a:t>Neighbourhood</a:t>
            </a:r>
            <a:r>
              <a:rPr lang="en-US" sz="1200" b="1" i="0" u="none" strike="noStrike" kern="1200">
                <a:solidFill>
                  <a:schemeClr val="tx1"/>
                </a:solidFill>
                <a:effectLst/>
                <a:latin typeface="+mn-lt"/>
                <a:ea typeface="+mn-ea"/>
                <a:cs typeface="+mn-cs"/>
              </a:rPr>
              <a:t>, Development and International Cooperation Instrument</a:t>
            </a:r>
            <a:r>
              <a:rPr lang="en-US" sz="1200" b="1" i="0" u="none" strike="noStrike" kern="1200" baseline="0">
                <a:solidFill>
                  <a:schemeClr val="tx1"/>
                </a:solidFill>
                <a:effectLst/>
                <a:latin typeface="+mn-lt"/>
                <a:ea typeface="+mn-ea"/>
                <a:cs typeface="+mn-cs"/>
              </a:rPr>
              <a:t> - </a:t>
            </a:r>
            <a:r>
              <a:rPr lang="en-US" sz="1200" b="0" i="0" u="none" strike="noStrike" kern="1200">
                <a:solidFill>
                  <a:schemeClr val="tx1"/>
                </a:solidFill>
                <a:effectLst/>
                <a:latin typeface="+mn-lt"/>
                <a:ea typeface="+mn-ea"/>
                <a:cs typeface="+mn-cs"/>
              </a:rPr>
              <a:t>a unified instrument that will make the financing of EU external action more coherent, transparent and flexible, and will allow the EU to effectively uphold and promote its values and interests worldwide.</a:t>
            </a:r>
          </a:p>
          <a:p>
            <a:endParaRPr lang="en-US" alt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NDICI will be granted a total financial envelope of </a:t>
            </a:r>
            <a:r>
              <a:rPr lang="en-US" sz="1200" b="1" i="0" u="none" strike="noStrike" kern="1200">
                <a:solidFill>
                  <a:schemeClr val="tx1"/>
                </a:solidFill>
                <a:effectLst/>
                <a:latin typeface="+mn-lt"/>
                <a:ea typeface="+mn-ea"/>
                <a:cs typeface="+mn-cs"/>
              </a:rPr>
              <a:t>EUR 79.5</a:t>
            </a:r>
            <a:r>
              <a:rPr lang="en-US" sz="1200" b="1" i="0" u="none" strike="noStrike" kern="1200" baseline="0">
                <a:solidFill>
                  <a:schemeClr val="tx1"/>
                </a:solidFill>
                <a:effectLst/>
                <a:latin typeface="+mn-lt"/>
                <a:ea typeface="+mn-ea"/>
                <a:cs typeface="+mn-cs"/>
              </a:rPr>
              <a:t> B</a:t>
            </a:r>
            <a:r>
              <a:rPr lang="en-US" sz="1200" b="1" i="0" u="none" strike="noStrike" kern="1200">
                <a:solidFill>
                  <a:schemeClr val="tx1"/>
                </a:solidFill>
                <a:effectLst/>
                <a:latin typeface="+mn-lt"/>
                <a:ea typeface="+mn-ea"/>
                <a:cs typeface="+mn-cs"/>
              </a:rPr>
              <a:t>illion in current prices </a:t>
            </a:r>
            <a:r>
              <a:rPr lang="en-US" sz="1200" b="0" i="0" u="none" strike="noStrike" kern="1200">
                <a:solidFill>
                  <a:schemeClr val="tx1"/>
                </a:solidFill>
                <a:effectLst/>
                <a:latin typeface="+mn-lt"/>
                <a:ea typeface="+mn-ea"/>
                <a:cs typeface="+mn-cs"/>
              </a:rPr>
              <a:t>(70 800 million in 2018 prices) for the period </a:t>
            </a:r>
            <a:r>
              <a:rPr lang="en-US" sz="1200" b="1" i="0" u="none" strike="noStrike" kern="1200">
                <a:solidFill>
                  <a:schemeClr val="tx1"/>
                </a:solidFill>
                <a:effectLst/>
                <a:latin typeface="+mn-lt"/>
                <a:ea typeface="+mn-ea"/>
                <a:cs typeface="+mn-cs"/>
              </a:rPr>
              <a:t>2021-2027,</a:t>
            </a:r>
            <a:endParaRPr lang="en-US" altLang="en-US"/>
          </a:p>
        </p:txBody>
      </p:sp>
      <p:sp>
        <p:nvSpPr>
          <p:cNvPr id="24580" name="Slide Number Placeholder 3"/>
          <p:cNvSpPr>
            <a:spLocks noGrp="1"/>
          </p:cNvSpPr>
          <p:nvPr>
            <p:ph type="sldNum" sz="quarter" idx="5"/>
          </p:nvPr>
        </p:nvSpPr>
        <p:spPr>
          <a:xfrm>
            <a:off x="3777607" y="10235125"/>
            <a:ext cx="2889938" cy="53941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fld id="{6214E426-AD9D-44A5-B60A-1B963A7DDB89}" type="slidenum">
              <a:rPr kumimoji="0" lang="en-GB" altLang="en-US" sz="1200" b="1" i="0" u="none" strike="noStrike" kern="0" cap="none" spc="0" normalizeH="0" baseline="0" noProof="0" smtClean="0">
                <a:ln>
                  <a:noFill/>
                </a:ln>
                <a:solidFill>
                  <a:prstClr val="black"/>
                </a:solidFill>
                <a:effectLst/>
                <a:uLnTx/>
                <a:uFillTx/>
                <a:latin typeface="Arial" charset="0"/>
                <a:ea typeface="Verdana"/>
                <a:cs typeface="Verdana"/>
                <a:sym typeface="Verdana"/>
              </a:rPr>
              <a:pPr marL="0" marR="0" lvl="0" indent="0" algn="l" defTabSz="914400" rtl="0" eaLnBrk="1" fontAlgn="auto" latinLnBrk="0" hangingPunct="1">
                <a:lnSpc>
                  <a:spcPct val="100000"/>
                </a:lnSpc>
                <a:spcBef>
                  <a:spcPct val="0"/>
                </a:spcBef>
                <a:spcAft>
                  <a:spcPts val="0"/>
                </a:spcAft>
                <a:buClrTx/>
                <a:buSzTx/>
                <a:buFontTx/>
                <a:buNone/>
                <a:tabLst/>
                <a:defRPr/>
              </a:pPr>
              <a:t>36</a:t>
            </a:fld>
            <a:endParaRPr kumimoji="0" lang="en-GB" altLang="en-US" sz="1200" b="1" i="0" u="none" strike="noStrike" kern="0" cap="none" spc="0" normalizeH="0" baseline="0" noProof="0">
              <a:ln>
                <a:noFill/>
              </a:ln>
              <a:solidFill>
                <a:prstClr val="black"/>
              </a:solidFill>
              <a:effectLst/>
              <a:uLnTx/>
              <a:uFillTx/>
              <a:latin typeface="Arial" charset="0"/>
              <a:ea typeface="Verdana"/>
              <a:cs typeface="Verdana"/>
              <a:sym typeface="Verdana"/>
            </a:endParaRPr>
          </a:p>
        </p:txBody>
      </p:sp>
    </p:spTree>
    <p:extLst>
      <p:ext uri="{BB962C8B-B14F-4D97-AF65-F5344CB8AC3E}">
        <p14:creationId xmlns:p14="http://schemas.microsoft.com/office/powerpoint/2010/main" val="9387216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a:p>
        </p:txBody>
      </p:sp>
      <p:sp>
        <p:nvSpPr>
          <p:cNvPr id="4" name="Slide Number Placeholder 3"/>
          <p:cNvSpPr>
            <a:spLocks noGrp="1"/>
          </p:cNvSpPr>
          <p:nvPr>
            <p:ph type="sldNum" sz="quarter" idx="10"/>
          </p:nvPr>
        </p:nvSpPr>
        <p:spPr/>
        <p:txBody>
          <a:bodyPr/>
          <a:lstStyle/>
          <a:p>
            <a:fld id="{59CF2995-AB43-4B7C-B8CD-9DC7C3692A9C}" type="slidenum">
              <a:rPr lang="en-GB" smtClean="0"/>
              <a:t>37</a:t>
            </a:fld>
            <a:endParaRPr lang="en-GB"/>
          </a:p>
        </p:txBody>
      </p:sp>
    </p:spTree>
    <p:extLst>
      <p:ext uri="{BB962C8B-B14F-4D97-AF65-F5344CB8AC3E}">
        <p14:creationId xmlns:p14="http://schemas.microsoft.com/office/powerpoint/2010/main" val="29658235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gn="just"/>
            <a:r>
              <a:rPr lang="en-IE" sz="1200" b="1" kern="0">
                <a:ea typeface="+mn-lt"/>
                <a:cs typeface="+mn-lt"/>
              </a:rPr>
              <a:t>Cooperation with private parties</a:t>
            </a:r>
            <a:r>
              <a:rPr lang="en-IE" sz="1200" kern="0">
                <a:ea typeface="+mn-lt"/>
                <a:cs typeface="+mn-lt"/>
              </a:rPr>
              <a:t>:  Europol will be able to receive data directly from those parties, notably in the context of online crisis situations and online dissemination of child sexual abuse material.</a:t>
            </a:r>
            <a:endParaRPr lang="en-IE" sz="1200">
              <a:ea typeface="+mn-lt"/>
              <a:cs typeface="+mn-lt"/>
            </a:endParaRPr>
          </a:p>
          <a:p>
            <a:pPr marL="285750" indent="-285750" algn="just"/>
            <a:r>
              <a:rPr lang="en-IE" sz="1200" b="1" kern="0">
                <a:ea typeface="+mn-lt"/>
                <a:cs typeface="+mn-lt"/>
              </a:rPr>
              <a:t>Schengen Information System (SIS):</a:t>
            </a:r>
            <a:r>
              <a:rPr lang="en-IE" sz="1200" kern="0">
                <a:ea typeface="+mn-lt"/>
                <a:cs typeface="+mn-lt"/>
              </a:rPr>
              <a:t> Europol will support the EU Member States in processing data transmitted by third countries or international organisations and may propose that Member States enter information alerts in the SIS.</a:t>
            </a:r>
            <a:endParaRPr lang="en-IE"/>
          </a:p>
          <a:p>
            <a:pPr marL="285750" indent="-285750" algn="just"/>
            <a:r>
              <a:rPr lang="en-IE" sz="1200" b="1" kern="0">
                <a:ea typeface="+mn-lt"/>
                <a:cs typeface="+mn-lt"/>
              </a:rPr>
              <a:t>Own-initiative investigations</a:t>
            </a:r>
            <a:r>
              <a:rPr lang="en-IE" sz="1200" kern="0">
                <a:ea typeface="+mn-lt"/>
                <a:cs typeface="+mn-lt"/>
              </a:rPr>
              <a:t>: Europol’s Executive Director may propose opening a national investigation into a specific crime which concerns only one Member State but affects a common interest covered by a Union policy. </a:t>
            </a:r>
            <a:endParaRPr lang="en-IE">
              <a:ea typeface="+mn-lt"/>
              <a:cs typeface="+mn-lt"/>
            </a:endParaRPr>
          </a:p>
          <a:p>
            <a:pPr marL="285750" indent="-285750" algn="just"/>
            <a:r>
              <a:rPr lang="en-IE" sz="1200" b="1" kern="0">
                <a:ea typeface="+mn-lt"/>
                <a:cs typeface="+mn-lt"/>
              </a:rPr>
              <a:t>Fundamental Rights Officer (FRO)</a:t>
            </a:r>
            <a:r>
              <a:rPr lang="en-IE" sz="1200" kern="0">
                <a:ea typeface="+mn-lt"/>
                <a:cs typeface="+mn-lt"/>
              </a:rPr>
              <a:t>: The amendments to the Europol Regulation introduce an independent FRO, in addition to the independent Data Protection Officer (DPO) which already exists at Europol.</a:t>
            </a:r>
            <a:endParaRPr lang="en-IE">
              <a:cs typeface="Arial"/>
            </a:endParaRPr>
          </a:p>
          <a:p>
            <a:pPr marL="285750" indent="-285750" algn="just"/>
            <a:r>
              <a:rPr lang="en-IE" sz="1200" b="1" kern="0">
                <a:ea typeface="+mn-lt"/>
                <a:cs typeface="+mn-lt"/>
              </a:rPr>
              <a:t>European Data Protection Supervisor (EDPS):</a:t>
            </a:r>
            <a:r>
              <a:rPr lang="en-IE" sz="1200" kern="0">
                <a:ea typeface="+mn-lt"/>
                <a:cs typeface="+mn-lt"/>
              </a:rPr>
              <a:t> Since 1 May 2017, the EDPS has held the task of supervising the personal data processing by Europol. The amendments to the Europol Regulation will further strengthen the oversight functions of the EDPS.</a:t>
            </a:r>
            <a:endParaRPr lang="en-IE"/>
          </a:p>
        </p:txBody>
      </p:sp>
      <p:sp>
        <p:nvSpPr>
          <p:cNvPr id="4" name="Slide Number Placeholder 3"/>
          <p:cNvSpPr>
            <a:spLocks noGrp="1"/>
          </p:cNvSpPr>
          <p:nvPr>
            <p:ph type="sldNum" sz="quarter" idx="10"/>
          </p:nvPr>
        </p:nvSpPr>
        <p:spPr/>
        <p:txBody>
          <a:bodyPr/>
          <a:lstStyle/>
          <a:p>
            <a:fld id="{59CF2995-AB43-4B7C-B8CD-9DC7C3692A9C}" type="slidenum">
              <a:rPr lang="en-GB" smtClean="0"/>
              <a:t>50</a:t>
            </a:fld>
            <a:endParaRPr lang="en-GB"/>
          </a:p>
        </p:txBody>
      </p:sp>
    </p:spTree>
    <p:extLst>
      <p:ext uri="{BB962C8B-B14F-4D97-AF65-F5344CB8AC3E}">
        <p14:creationId xmlns:p14="http://schemas.microsoft.com/office/powerpoint/2010/main" val="18710115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a:solidFill>
                  <a:schemeClr val="tx1"/>
                </a:solidFill>
                <a:effectLst/>
                <a:latin typeface="+mn-lt"/>
                <a:ea typeface="+mn-ea"/>
                <a:cs typeface="+mn-cs"/>
              </a:rPr>
              <a:t>KEY POINTS</a:t>
            </a:r>
          </a:p>
          <a:p>
            <a:r>
              <a:rPr lang="en-US" sz="1200" b="0" i="0" kern="1200">
                <a:solidFill>
                  <a:schemeClr val="tx1"/>
                </a:solidFill>
                <a:effectLst/>
                <a:latin typeface="+mn-lt"/>
                <a:ea typeface="+mn-ea"/>
                <a:cs typeface="+mn-cs"/>
              </a:rPr>
              <a:t>The directive sets outs the categories of weapons whose acquisition and possession by private individuals will have to be either:</a:t>
            </a:r>
          </a:p>
          <a:p>
            <a:r>
              <a:rPr lang="en-US" sz="1200" b="0" i="0" kern="1200">
                <a:solidFill>
                  <a:schemeClr val="tx1"/>
                </a:solidFill>
                <a:effectLst/>
                <a:latin typeface="+mn-lt"/>
                <a:ea typeface="+mn-ea"/>
                <a:cs typeface="+mn-cs"/>
              </a:rPr>
              <a:t>prohibited (category A); or</a:t>
            </a:r>
          </a:p>
          <a:p>
            <a:r>
              <a:rPr lang="en-US" sz="1200" b="0" i="0" kern="1200">
                <a:solidFill>
                  <a:schemeClr val="tx1"/>
                </a:solidFill>
                <a:effectLst/>
                <a:latin typeface="+mn-lt"/>
                <a:ea typeface="+mn-ea"/>
                <a:cs typeface="+mn-cs"/>
              </a:rPr>
              <a:t>subject to </a:t>
            </a:r>
            <a:r>
              <a:rPr lang="en-US" sz="1200" b="0" i="0" kern="1200" err="1">
                <a:solidFill>
                  <a:schemeClr val="tx1"/>
                </a:solidFill>
                <a:effectLst/>
                <a:latin typeface="+mn-lt"/>
                <a:ea typeface="+mn-ea"/>
                <a:cs typeface="+mn-cs"/>
              </a:rPr>
              <a:t>authorisation</a:t>
            </a:r>
            <a:r>
              <a:rPr lang="en-US" sz="1200" b="0" i="0" kern="1200">
                <a:solidFill>
                  <a:schemeClr val="tx1"/>
                </a:solidFill>
                <a:effectLst/>
                <a:latin typeface="+mn-lt"/>
                <a:ea typeface="+mn-ea"/>
                <a:cs typeface="+mn-cs"/>
              </a:rPr>
              <a:t> (category B); or</a:t>
            </a:r>
          </a:p>
          <a:p>
            <a:r>
              <a:rPr lang="en-US" sz="1200" b="0" i="0" kern="1200">
                <a:solidFill>
                  <a:schemeClr val="tx1"/>
                </a:solidFill>
                <a:effectLst/>
                <a:latin typeface="+mn-lt"/>
                <a:ea typeface="+mn-ea"/>
                <a:cs typeface="+mn-cs"/>
              </a:rPr>
              <a:t>subject to declaration (category C).</a:t>
            </a:r>
          </a:p>
          <a:p>
            <a:r>
              <a:rPr lang="en-US" sz="1200" b="0" i="0" kern="1200">
                <a:solidFill>
                  <a:schemeClr val="tx1"/>
                </a:solidFill>
                <a:effectLst/>
                <a:latin typeface="+mn-lt"/>
                <a:ea typeface="+mn-ea"/>
                <a:cs typeface="+mn-cs"/>
              </a:rPr>
              <a:t>Where firearms have been legally acquired and possessed in accordance with the directive, </a:t>
            </a:r>
            <a:r>
              <a:rPr lang="en-US" sz="1200" b="1" i="0" kern="1200">
                <a:solidFill>
                  <a:schemeClr val="tx1"/>
                </a:solidFill>
                <a:effectLst/>
                <a:latin typeface="+mn-lt"/>
                <a:ea typeface="+mn-ea"/>
                <a:cs typeface="+mn-cs"/>
              </a:rPr>
              <a:t>national rules</a:t>
            </a:r>
            <a:r>
              <a:rPr lang="en-US" sz="1200" b="0" i="0" kern="1200">
                <a:solidFill>
                  <a:schemeClr val="tx1"/>
                </a:solidFill>
                <a:effectLst/>
                <a:latin typeface="+mn-lt"/>
                <a:ea typeface="+mn-ea"/>
                <a:cs typeface="+mn-cs"/>
              </a:rPr>
              <a:t> on carrying, hunting or shooting should apply.</a:t>
            </a:r>
          </a:p>
          <a:p>
            <a:r>
              <a:rPr lang="en-US" sz="1200" b="1" i="0" kern="1200">
                <a:solidFill>
                  <a:schemeClr val="tx1"/>
                </a:solidFill>
                <a:effectLst/>
                <a:latin typeface="+mn-lt"/>
                <a:ea typeface="+mn-ea"/>
                <a:cs typeface="+mn-cs"/>
              </a:rPr>
              <a:t>Marking and registration</a:t>
            </a:r>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EU </a:t>
            </a:r>
            <a:r>
              <a:rPr lang="en-US" sz="1200" b="0" i="0" u="none" strike="noStrike" kern="1200">
                <a:solidFill>
                  <a:schemeClr val="tx1"/>
                </a:solidFill>
                <a:effectLst/>
                <a:latin typeface="+mn-lt"/>
                <a:ea typeface="+mn-ea"/>
                <a:cs typeface="+mn-cs"/>
                <a:hlinkClick r:id="rId3"/>
              </a:rPr>
              <a:t>Member States</a:t>
            </a:r>
            <a:r>
              <a:rPr lang="en-US" sz="1200" b="0" i="0" kern="1200">
                <a:solidFill>
                  <a:schemeClr val="tx1"/>
                </a:solidFill>
                <a:effectLst/>
                <a:latin typeface="+mn-lt"/>
                <a:ea typeface="+mn-ea"/>
                <a:cs typeface="+mn-cs"/>
              </a:rPr>
              <a:t> must:</a:t>
            </a:r>
          </a:p>
          <a:p>
            <a:r>
              <a:rPr lang="en-US" sz="1200" b="0" i="0" kern="1200">
                <a:solidFill>
                  <a:schemeClr val="tx1"/>
                </a:solidFill>
                <a:effectLst/>
                <a:latin typeface="+mn-lt"/>
                <a:ea typeface="+mn-ea"/>
                <a:cs typeface="+mn-cs"/>
              </a:rPr>
              <a:t>ensure that all firearms manufactured in or imported into the EU on or after </a:t>
            </a:r>
            <a:r>
              <a:rPr lang="en-US" sz="1200" b="1" i="0" kern="1200">
                <a:solidFill>
                  <a:schemeClr val="tx1"/>
                </a:solidFill>
                <a:effectLst/>
                <a:latin typeface="+mn-lt"/>
                <a:ea typeface="+mn-ea"/>
                <a:cs typeface="+mn-cs"/>
              </a:rPr>
              <a:t>14 September 2018</a:t>
            </a:r>
            <a:r>
              <a:rPr lang="en-US" sz="1200" b="0" i="0" kern="1200">
                <a:solidFill>
                  <a:schemeClr val="tx1"/>
                </a:solidFill>
                <a:effectLst/>
                <a:latin typeface="+mn-lt"/>
                <a:ea typeface="+mn-ea"/>
                <a:cs typeface="+mn-cs"/>
              </a:rPr>
              <a:t> bear a clear, permanent and unique marking and are registered in Member States’ data-filing systems (this should</a:t>
            </a:r>
            <a:r>
              <a:rPr lang="en-US" sz="1200" b="0" i="0" kern="1200" baseline="0">
                <a:solidFill>
                  <a:schemeClr val="tx1"/>
                </a:solidFill>
                <a:effectLst/>
                <a:latin typeface="+mn-lt"/>
                <a:ea typeface="+mn-ea"/>
                <a:cs typeface="+mn-cs"/>
              </a:rPr>
              <a:t> be adapted to national legislation of each country)</a:t>
            </a:r>
            <a:r>
              <a:rPr lang="en-US" sz="1200" b="0" i="0" kern="1200">
                <a:solidFill>
                  <a:schemeClr val="tx1"/>
                </a:solidFill>
                <a:effectLst/>
                <a:latin typeface="+mn-lt"/>
                <a:ea typeface="+mn-ea"/>
                <a:cs typeface="+mn-cs"/>
              </a:rPr>
              <a:t>;</a:t>
            </a:r>
          </a:p>
          <a:p>
            <a:r>
              <a:rPr lang="en-US" sz="1200" b="0" i="0" kern="1200">
                <a:solidFill>
                  <a:schemeClr val="tx1"/>
                </a:solidFill>
                <a:effectLst/>
                <a:latin typeface="+mn-lt"/>
                <a:ea typeface="+mn-ea"/>
                <a:cs typeface="+mn-cs"/>
              </a:rPr>
              <a:t>carry out strict checks on the activities of dealers and brokers;</a:t>
            </a:r>
          </a:p>
          <a:p>
            <a:r>
              <a:rPr lang="en-US" sz="1200" b="0" i="0" kern="1200">
                <a:solidFill>
                  <a:schemeClr val="tx1"/>
                </a:solidFill>
                <a:effectLst/>
                <a:latin typeface="+mn-lt"/>
                <a:ea typeface="+mn-ea"/>
                <a:cs typeface="+mn-cs"/>
              </a:rPr>
              <a:t>set up a </a:t>
            </a:r>
            <a:r>
              <a:rPr lang="en-US" sz="1200" b="0" i="0" kern="1200" err="1">
                <a:solidFill>
                  <a:schemeClr val="tx1"/>
                </a:solidFill>
                <a:effectLst/>
                <a:latin typeface="+mn-lt"/>
                <a:ea typeface="+mn-ea"/>
                <a:cs typeface="+mn-cs"/>
              </a:rPr>
              <a:t>computerised</a:t>
            </a:r>
            <a:r>
              <a:rPr lang="en-US" sz="1200" b="0" i="0" kern="1200">
                <a:solidFill>
                  <a:schemeClr val="tx1"/>
                </a:solidFill>
                <a:effectLst/>
                <a:latin typeface="+mn-lt"/>
                <a:ea typeface="+mn-ea"/>
                <a:cs typeface="+mn-cs"/>
              </a:rPr>
              <a:t>, </a:t>
            </a:r>
            <a:r>
              <a:rPr lang="en-US" sz="1200" b="0" i="0" kern="1200" err="1">
                <a:solidFill>
                  <a:schemeClr val="tx1"/>
                </a:solidFill>
                <a:effectLst/>
                <a:latin typeface="+mn-lt"/>
                <a:ea typeface="+mn-ea"/>
                <a:cs typeface="+mn-cs"/>
              </a:rPr>
              <a:t>centralised</a:t>
            </a:r>
            <a:r>
              <a:rPr lang="en-US" sz="1200" b="0" i="0" kern="1200">
                <a:solidFill>
                  <a:schemeClr val="tx1"/>
                </a:solidFill>
                <a:effectLst/>
                <a:latin typeface="+mn-lt"/>
                <a:ea typeface="+mn-ea"/>
                <a:cs typeface="+mn-cs"/>
              </a:rPr>
              <a:t> or </a:t>
            </a:r>
            <a:r>
              <a:rPr lang="en-US" sz="1200" b="0" i="0" kern="1200" err="1">
                <a:solidFill>
                  <a:schemeClr val="tx1"/>
                </a:solidFill>
                <a:effectLst/>
                <a:latin typeface="+mn-lt"/>
                <a:ea typeface="+mn-ea"/>
                <a:cs typeface="+mn-cs"/>
              </a:rPr>
              <a:t>decentralised</a:t>
            </a:r>
            <a:r>
              <a:rPr lang="en-US" sz="1200" b="0" i="0" kern="1200">
                <a:solidFill>
                  <a:schemeClr val="tx1"/>
                </a:solidFill>
                <a:effectLst/>
                <a:latin typeface="+mn-lt"/>
                <a:ea typeface="+mn-ea"/>
                <a:cs typeface="+mn-cs"/>
              </a:rPr>
              <a:t> data filing system, guaranteeing </a:t>
            </a:r>
            <a:r>
              <a:rPr lang="en-US" sz="1200" b="0" i="0" kern="1200" err="1">
                <a:solidFill>
                  <a:schemeClr val="tx1"/>
                </a:solidFill>
                <a:effectLst/>
                <a:latin typeface="+mn-lt"/>
                <a:ea typeface="+mn-ea"/>
                <a:cs typeface="+mn-cs"/>
              </a:rPr>
              <a:t>authorised</a:t>
            </a:r>
            <a:r>
              <a:rPr lang="en-US" sz="1200" b="0" i="0" kern="1200">
                <a:solidFill>
                  <a:schemeClr val="tx1"/>
                </a:solidFill>
                <a:effectLst/>
                <a:latin typeface="+mn-lt"/>
                <a:ea typeface="+mn-ea"/>
                <a:cs typeface="+mn-cs"/>
              </a:rPr>
              <a:t> access to the data-filing systems;</a:t>
            </a:r>
          </a:p>
          <a:p>
            <a:r>
              <a:rPr lang="en-US" sz="1200" b="0" i="0" kern="1200">
                <a:solidFill>
                  <a:schemeClr val="tx1"/>
                </a:solidFill>
                <a:effectLst/>
                <a:latin typeface="+mn-lt"/>
                <a:ea typeface="+mn-ea"/>
                <a:cs typeface="+mn-cs"/>
              </a:rPr>
              <a:t>ensure that data relating to firearms, including related personal data (governed by Regulation (EU) </a:t>
            </a:r>
            <a:r>
              <a:rPr lang="en-US" sz="1200" b="0" i="0" u="none" strike="noStrike" kern="1200">
                <a:solidFill>
                  <a:schemeClr val="tx1"/>
                </a:solidFill>
                <a:effectLst/>
                <a:latin typeface="+mn-lt"/>
                <a:ea typeface="+mn-ea"/>
                <a:cs typeface="+mn-cs"/>
                <a:hlinkClick r:id="rId4"/>
              </a:rPr>
              <a:t>2016/679</a:t>
            </a:r>
            <a:r>
              <a:rPr lang="en-US" sz="1200" b="0" i="0" kern="1200">
                <a:solidFill>
                  <a:schemeClr val="tx1"/>
                </a:solidFill>
                <a:effectLst/>
                <a:latin typeface="+mn-lt"/>
                <a:ea typeface="+mn-ea"/>
                <a:cs typeface="+mn-cs"/>
              </a:rPr>
              <a:t> — see </a:t>
            </a:r>
            <a:r>
              <a:rPr lang="en-US" sz="1200" b="0" i="0" u="none" strike="noStrike" kern="1200">
                <a:solidFill>
                  <a:schemeClr val="tx1"/>
                </a:solidFill>
                <a:effectLst/>
                <a:latin typeface="+mn-lt"/>
                <a:ea typeface="+mn-ea"/>
                <a:cs typeface="+mn-cs"/>
                <a:hlinkClick r:id="rId5"/>
              </a:rPr>
              <a:t>summary</a:t>
            </a:r>
            <a:r>
              <a:rPr lang="en-US" sz="1200" b="0" i="0" kern="1200">
                <a:solidFill>
                  <a:schemeClr val="tx1"/>
                </a:solidFill>
                <a:effectLst/>
                <a:latin typeface="+mn-lt"/>
                <a:ea typeface="+mn-ea"/>
                <a:cs typeface="+mn-cs"/>
              </a:rPr>
              <a:t>), are kept by the competent authorities in the data-filing system for a period of </a:t>
            </a:r>
            <a:r>
              <a:rPr lang="en-US" sz="1200" b="1" i="0" kern="1200">
                <a:solidFill>
                  <a:schemeClr val="tx1"/>
                </a:solidFill>
                <a:effectLst/>
                <a:latin typeface="+mn-lt"/>
                <a:ea typeface="+mn-ea"/>
                <a:cs typeface="+mn-cs"/>
              </a:rPr>
              <a:t>30 years</a:t>
            </a:r>
            <a:r>
              <a:rPr lang="en-US" sz="1200" b="0" i="0" kern="1200">
                <a:solidFill>
                  <a:schemeClr val="tx1"/>
                </a:solidFill>
                <a:effectLst/>
                <a:latin typeface="+mn-lt"/>
                <a:ea typeface="+mn-ea"/>
                <a:cs typeface="+mn-cs"/>
              </a:rPr>
              <a:t> after the destruction of the firearms or essential components in question.</a:t>
            </a:r>
          </a:p>
          <a:p>
            <a:r>
              <a:rPr lang="en-US" sz="1200" b="1" i="0" kern="1200">
                <a:solidFill>
                  <a:schemeClr val="tx1"/>
                </a:solidFill>
                <a:effectLst/>
                <a:latin typeface="+mn-lt"/>
                <a:ea typeface="+mn-ea"/>
                <a:cs typeface="+mn-cs"/>
              </a:rPr>
              <a:t>Tracing</a:t>
            </a:r>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Arms dealers and brokers must keep a register including:</a:t>
            </a:r>
          </a:p>
          <a:p>
            <a:r>
              <a:rPr lang="en-US" sz="1200" b="0" i="0" kern="1200">
                <a:solidFill>
                  <a:schemeClr val="tx1"/>
                </a:solidFill>
                <a:effectLst/>
                <a:latin typeface="+mn-lt"/>
                <a:ea typeface="+mn-ea"/>
                <a:cs typeface="+mn-cs"/>
              </a:rPr>
              <a:t>a record of all entries and exits in relation to each firearm;</a:t>
            </a:r>
          </a:p>
          <a:p>
            <a:r>
              <a:rPr lang="en-US" sz="1200" b="0" i="0" kern="1200">
                <a:solidFill>
                  <a:schemeClr val="tx1"/>
                </a:solidFill>
                <a:effectLst/>
                <a:latin typeface="+mn-lt"/>
                <a:ea typeface="+mn-ea"/>
                <a:cs typeface="+mn-cs"/>
              </a:rPr>
              <a:t>data enabling the identification and tracing of the firearm.</a:t>
            </a:r>
          </a:p>
          <a:p>
            <a:r>
              <a:rPr lang="en-US" sz="1200" b="0" i="0" kern="1200">
                <a:solidFill>
                  <a:schemeClr val="tx1"/>
                </a:solidFill>
                <a:effectLst/>
                <a:latin typeface="+mn-lt"/>
                <a:ea typeface="+mn-ea"/>
                <a:cs typeface="+mn-cs"/>
              </a:rPr>
              <a:t>Arms dealers and brokers based in a Member State must report transactions involving firearms to the competent national authorities without undue delay.</a:t>
            </a:r>
          </a:p>
          <a:p>
            <a:r>
              <a:rPr lang="en-US" sz="1200" b="1" i="0" kern="1200">
                <a:solidFill>
                  <a:schemeClr val="tx1"/>
                </a:solidFill>
                <a:effectLst/>
                <a:latin typeface="+mn-lt"/>
                <a:ea typeface="+mn-ea"/>
                <a:cs typeface="+mn-cs"/>
              </a:rPr>
              <a:t>Acquisition and possession of weapons</a:t>
            </a:r>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Member States may only permit the acquisition and possession of firearms by persons who have been issued with a </a:t>
            </a:r>
            <a:r>
              <a:rPr lang="en-US" sz="1200" b="1" i="0" kern="1200" err="1">
                <a:solidFill>
                  <a:schemeClr val="tx1"/>
                </a:solidFill>
                <a:effectLst/>
                <a:latin typeface="+mn-lt"/>
                <a:ea typeface="+mn-ea"/>
                <a:cs typeface="+mn-cs"/>
              </a:rPr>
              <a:t>licence</a:t>
            </a:r>
            <a:r>
              <a:rPr lang="en-US" sz="1200" b="0" i="0" kern="1200">
                <a:solidFill>
                  <a:schemeClr val="tx1"/>
                </a:solidFill>
                <a:effectLst/>
                <a:latin typeface="+mn-lt"/>
                <a:ea typeface="+mn-ea"/>
                <a:cs typeface="+mn-cs"/>
              </a:rPr>
              <a:t> or, for category C firearms, by persons who are specifically allowed to acquire or possess such firearms in accordance with national law.</a:t>
            </a:r>
          </a:p>
          <a:p>
            <a:r>
              <a:rPr lang="en-US" sz="1200" b="0" i="0" kern="1200">
                <a:solidFill>
                  <a:schemeClr val="tx1"/>
                </a:solidFill>
                <a:effectLst/>
                <a:latin typeface="+mn-lt"/>
                <a:ea typeface="+mn-ea"/>
                <a:cs typeface="+mn-cs"/>
              </a:rPr>
              <a:t>Acquisition and possession of firearms is only permitted for persons who:</a:t>
            </a:r>
          </a:p>
          <a:p>
            <a:pPr lvl="1"/>
            <a:r>
              <a:rPr lang="en-US" sz="1200" b="0" i="0" kern="1200">
                <a:solidFill>
                  <a:schemeClr val="tx1"/>
                </a:solidFill>
                <a:effectLst/>
                <a:latin typeface="+mn-lt"/>
                <a:ea typeface="+mn-ea"/>
                <a:cs typeface="+mn-cs"/>
              </a:rPr>
              <a:t>have a valid reason and who have reached the age of 18 (except for hunting and sport shooting where parental </a:t>
            </a:r>
            <a:r>
              <a:rPr lang="en-US" sz="1200" b="0" i="0" kern="1200" err="1">
                <a:solidFill>
                  <a:schemeClr val="tx1"/>
                </a:solidFill>
                <a:effectLst/>
                <a:latin typeface="+mn-lt"/>
                <a:ea typeface="+mn-ea"/>
                <a:cs typeface="+mn-cs"/>
              </a:rPr>
              <a:t>authorisation</a:t>
            </a:r>
            <a:r>
              <a:rPr lang="en-US" sz="1200" b="0" i="0" kern="1200">
                <a:solidFill>
                  <a:schemeClr val="tx1"/>
                </a:solidFill>
                <a:effectLst/>
                <a:latin typeface="+mn-lt"/>
                <a:ea typeface="+mn-ea"/>
                <a:cs typeface="+mn-cs"/>
              </a:rPr>
              <a:t> is required); or</a:t>
            </a:r>
          </a:p>
          <a:p>
            <a:pPr lvl="1"/>
            <a:r>
              <a:rPr lang="en-US" sz="1200" b="0" i="0" kern="1200">
                <a:solidFill>
                  <a:schemeClr val="tx1"/>
                </a:solidFill>
                <a:effectLst/>
                <a:latin typeface="+mn-lt"/>
                <a:ea typeface="+mn-ea"/>
                <a:cs typeface="+mn-cs"/>
              </a:rPr>
              <a:t>are not likely to present a danger to themselves or others, public order or public safety.</a:t>
            </a:r>
          </a:p>
          <a:p>
            <a:r>
              <a:rPr lang="en-US" sz="1200" b="0" i="0" kern="1200">
                <a:solidFill>
                  <a:schemeClr val="tx1"/>
                </a:solidFill>
                <a:effectLst/>
                <a:latin typeface="+mn-lt"/>
                <a:ea typeface="+mn-ea"/>
                <a:cs typeface="+mn-cs"/>
              </a:rPr>
              <a:t>Member States may grant category A </a:t>
            </a:r>
            <a:r>
              <a:rPr lang="en-US" sz="1200" b="0" i="0" kern="1200" err="1">
                <a:solidFill>
                  <a:schemeClr val="tx1"/>
                </a:solidFill>
                <a:effectLst/>
                <a:latin typeface="+mn-lt"/>
                <a:ea typeface="+mn-ea"/>
                <a:cs typeface="+mn-cs"/>
              </a:rPr>
              <a:t>authorisations</a:t>
            </a:r>
            <a:r>
              <a:rPr lang="en-US" sz="1200" b="0" i="0" kern="1200">
                <a:solidFill>
                  <a:schemeClr val="tx1"/>
                </a:solidFill>
                <a:effectLst/>
                <a:latin typeface="+mn-lt"/>
                <a:ea typeface="+mn-ea"/>
                <a:cs typeface="+mn-cs"/>
              </a:rPr>
              <a:t> to marksmen and sportsmen for some prohibited semi-automatic firearms, as well as to </a:t>
            </a:r>
            <a:r>
              <a:rPr lang="en-US" sz="1200" b="0" i="0" kern="1200" err="1">
                <a:solidFill>
                  <a:schemeClr val="tx1"/>
                </a:solidFill>
                <a:effectLst/>
                <a:latin typeface="+mn-lt"/>
                <a:ea typeface="+mn-ea"/>
                <a:cs typeface="+mn-cs"/>
              </a:rPr>
              <a:t>recognised</a:t>
            </a:r>
            <a:r>
              <a:rPr lang="en-US" sz="1200" b="0" i="0" kern="1200">
                <a:solidFill>
                  <a:schemeClr val="tx1"/>
                </a:solidFill>
                <a:effectLst/>
                <a:latin typeface="+mn-lt"/>
                <a:ea typeface="+mn-ea"/>
                <a:cs typeface="+mn-cs"/>
              </a:rPr>
              <a:t> museums and, in exceptional and duly substantiated cases, to collectors, in accordance with strict security measures.</a:t>
            </a:r>
          </a:p>
          <a:p>
            <a:r>
              <a:rPr lang="en-US" sz="1200" b="0" i="0" kern="1200" err="1">
                <a:solidFill>
                  <a:schemeClr val="tx1"/>
                </a:solidFill>
                <a:effectLst/>
                <a:latin typeface="+mn-lt"/>
                <a:ea typeface="+mn-ea"/>
                <a:cs typeface="+mn-cs"/>
              </a:rPr>
              <a:t>Authorisations</a:t>
            </a:r>
            <a:r>
              <a:rPr lang="en-US" sz="1200" b="0" i="0" kern="1200">
                <a:solidFill>
                  <a:schemeClr val="tx1"/>
                </a:solidFill>
                <a:effectLst/>
                <a:latin typeface="+mn-lt"/>
                <a:ea typeface="+mn-ea"/>
                <a:cs typeface="+mn-cs"/>
              </a:rPr>
              <a:t> must be reviewed at least every 5 years.</a:t>
            </a:r>
          </a:p>
          <a:p>
            <a:r>
              <a:rPr lang="en-US" sz="1200" b="1" i="0" kern="1200">
                <a:solidFill>
                  <a:schemeClr val="tx1"/>
                </a:solidFill>
                <a:effectLst/>
                <a:latin typeface="+mn-lt"/>
                <a:ea typeface="+mn-ea"/>
                <a:cs typeface="+mn-cs"/>
              </a:rPr>
              <a:t>Deactivation</a:t>
            </a:r>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The directive includes deactivated firearms because of the high risk of reactivating those improperly deactivated firearms. Deactivated firearms are classified in category C.</a:t>
            </a:r>
          </a:p>
          <a:p>
            <a:r>
              <a:rPr lang="en-US" sz="1200" b="1" i="0" kern="1200">
                <a:solidFill>
                  <a:schemeClr val="tx1"/>
                </a:solidFill>
                <a:effectLst/>
                <a:latin typeface="+mn-lt"/>
                <a:ea typeface="+mn-ea"/>
                <a:cs typeface="+mn-cs"/>
              </a:rPr>
              <a:t>Converted weapons</a:t>
            </a:r>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Because of the high risk of conversion into lethal firearms, the directive also applies to:</a:t>
            </a:r>
          </a:p>
          <a:p>
            <a:r>
              <a:rPr lang="en-US" sz="1200" b="0" i="0" kern="1200">
                <a:solidFill>
                  <a:schemeClr val="tx1"/>
                </a:solidFill>
                <a:effectLst/>
                <a:latin typeface="+mn-lt"/>
                <a:ea typeface="+mn-ea"/>
                <a:cs typeface="+mn-cs"/>
              </a:rPr>
              <a:t>salute and acoustic weapons (firearms specifically converted for the sole use of firing blanks, irritants, other active substances or pyrotechnic rounds);</a:t>
            </a:r>
          </a:p>
          <a:p>
            <a:r>
              <a:rPr lang="en-US" sz="1200" b="0" i="0" kern="1200">
                <a:solidFill>
                  <a:schemeClr val="tx1"/>
                </a:solidFill>
                <a:effectLst/>
                <a:latin typeface="+mn-lt"/>
                <a:ea typeface="+mn-ea"/>
                <a:cs typeface="+mn-cs"/>
              </a:rPr>
              <a:t>alarm and signal weapons (weapons which are designed to fire only blanks, irritants, other active substances or pyrotechnic </a:t>
            </a:r>
            <a:r>
              <a:rPr lang="en-US" sz="1200" b="0" i="0" kern="1200" err="1">
                <a:solidFill>
                  <a:schemeClr val="tx1"/>
                </a:solidFill>
                <a:effectLst/>
                <a:latin typeface="+mn-lt"/>
                <a:ea typeface="+mn-ea"/>
                <a:cs typeface="+mn-cs"/>
              </a:rPr>
              <a:t>signalling</a:t>
            </a:r>
            <a:r>
              <a:rPr lang="en-US" sz="1200" b="0" i="0" kern="1200">
                <a:solidFill>
                  <a:schemeClr val="tx1"/>
                </a:solidFill>
                <a:effectLst/>
                <a:latin typeface="+mn-lt"/>
                <a:ea typeface="+mn-ea"/>
                <a:cs typeface="+mn-cs"/>
              </a:rPr>
              <a:t> rounds, but which may be converted into real firearms).</a:t>
            </a:r>
          </a:p>
          <a:p>
            <a:r>
              <a:rPr lang="en-US" sz="1200" b="1" i="0" kern="1200">
                <a:solidFill>
                  <a:schemeClr val="tx1"/>
                </a:solidFill>
                <a:effectLst/>
                <a:latin typeface="+mn-lt"/>
                <a:ea typeface="+mn-ea"/>
                <a:cs typeface="+mn-cs"/>
              </a:rPr>
              <a:t>Semi-automatic weapons</a:t>
            </a:r>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Firearms designed for military use, such as the </a:t>
            </a:r>
            <a:r>
              <a:rPr lang="en-US" sz="1200" b="1" i="0" kern="1200">
                <a:solidFill>
                  <a:schemeClr val="tx1"/>
                </a:solidFill>
                <a:effectLst/>
                <a:latin typeface="+mn-lt"/>
                <a:ea typeface="+mn-ea"/>
                <a:cs typeface="+mn-cs"/>
              </a:rPr>
              <a:t>AK47 and the M16</a:t>
            </a:r>
            <a:r>
              <a:rPr lang="en-US" sz="1200" b="0" i="0" kern="1200">
                <a:solidFill>
                  <a:schemeClr val="tx1"/>
                </a:solidFill>
                <a:effectLst/>
                <a:latin typeface="+mn-lt"/>
                <a:ea typeface="+mn-ea"/>
                <a:cs typeface="+mn-cs"/>
              </a:rPr>
              <a:t>, which may be manually adjusted between automatic and semi-automatic firing modes, are classified as category-A firearms and therefore banned for civilian use.</a:t>
            </a:r>
          </a:p>
          <a:p>
            <a:r>
              <a:rPr lang="en-US" sz="1200" b="0" i="0" kern="1200">
                <a:solidFill>
                  <a:schemeClr val="tx1"/>
                </a:solidFill>
                <a:effectLst/>
                <a:latin typeface="+mn-lt"/>
                <a:ea typeface="+mn-ea"/>
                <a:cs typeface="+mn-cs"/>
              </a:rPr>
              <a:t>Certain semi-automatic firearms are now also classified in category A:</a:t>
            </a:r>
          </a:p>
          <a:p>
            <a:r>
              <a:rPr lang="en-US" sz="1200" b="0" i="0" kern="1200">
                <a:solidFill>
                  <a:schemeClr val="tx1"/>
                </a:solidFill>
                <a:effectLst/>
                <a:latin typeface="+mn-lt"/>
                <a:ea typeface="+mn-ea"/>
                <a:cs typeface="+mn-cs"/>
              </a:rPr>
              <a:t>semi-automatic short firearms than can hold more than 20 rounds;</a:t>
            </a:r>
          </a:p>
          <a:p>
            <a:r>
              <a:rPr lang="en-US" sz="1200" b="0" i="0" kern="1200">
                <a:solidFill>
                  <a:schemeClr val="tx1"/>
                </a:solidFill>
                <a:effectLst/>
                <a:latin typeface="+mn-lt"/>
                <a:ea typeface="+mn-ea"/>
                <a:cs typeface="+mn-cs"/>
              </a:rPr>
              <a:t>semi-automatic long firearms that can hold more than 10 rounds;</a:t>
            </a:r>
          </a:p>
          <a:p>
            <a:r>
              <a:rPr lang="en-US" sz="1200" b="0" i="0" kern="1200">
                <a:solidFill>
                  <a:schemeClr val="tx1"/>
                </a:solidFill>
                <a:effectLst/>
                <a:latin typeface="+mn-lt"/>
                <a:ea typeface="+mn-ea"/>
                <a:cs typeface="+mn-cs"/>
              </a:rPr>
              <a:t>semi-automatic long firearms that can be reduced to a length of less than 60 cm without losing functionality by means of a folding or telescoping stock.</a:t>
            </a:r>
          </a:p>
          <a:p>
            <a:r>
              <a:rPr lang="en-US" sz="1200" b="1" i="0" kern="1200">
                <a:solidFill>
                  <a:schemeClr val="tx1"/>
                </a:solidFill>
                <a:effectLst/>
                <a:latin typeface="+mn-lt"/>
                <a:ea typeface="+mn-ea"/>
                <a:cs typeface="+mn-cs"/>
              </a:rPr>
              <a:t>Cross-border transfer</a:t>
            </a:r>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A person wishing to transfer a firearm from one Member State to another may be granted a </a:t>
            </a:r>
            <a:r>
              <a:rPr lang="en-US" sz="1200" b="1" i="0" kern="1200" err="1">
                <a:solidFill>
                  <a:schemeClr val="tx1"/>
                </a:solidFill>
                <a:effectLst/>
                <a:latin typeface="+mn-lt"/>
                <a:ea typeface="+mn-ea"/>
                <a:cs typeface="+mn-cs"/>
              </a:rPr>
              <a:t>licence</a:t>
            </a:r>
            <a:r>
              <a:rPr lang="en-US" sz="1200" b="0" i="0" kern="1200">
                <a:solidFill>
                  <a:schemeClr val="tx1"/>
                </a:solidFill>
                <a:effectLst/>
                <a:latin typeface="+mn-lt"/>
                <a:ea typeface="+mn-ea"/>
                <a:cs typeface="+mn-cs"/>
              </a:rPr>
              <a:t> by the country in which the weapon is located.</a:t>
            </a:r>
          </a:p>
          <a:p>
            <a:r>
              <a:rPr lang="en-US" sz="1200" b="0" i="0" kern="1200">
                <a:solidFill>
                  <a:schemeClr val="tx1"/>
                </a:solidFill>
                <a:effectLst/>
                <a:latin typeface="+mn-lt"/>
                <a:ea typeface="+mn-ea"/>
                <a:cs typeface="+mn-cs"/>
              </a:rPr>
              <a:t>Target shooters and other persons </a:t>
            </a:r>
            <a:r>
              <a:rPr lang="en-US" sz="1200" b="0" i="0" kern="1200" err="1">
                <a:solidFill>
                  <a:schemeClr val="tx1"/>
                </a:solidFill>
                <a:effectLst/>
                <a:latin typeface="+mn-lt"/>
                <a:ea typeface="+mn-ea"/>
                <a:cs typeface="+mn-cs"/>
              </a:rPr>
              <a:t>authorised</a:t>
            </a:r>
            <a:r>
              <a:rPr lang="en-US" sz="1200" b="0" i="0" kern="1200">
                <a:solidFill>
                  <a:schemeClr val="tx1"/>
                </a:solidFill>
                <a:effectLst/>
                <a:latin typeface="+mn-lt"/>
                <a:ea typeface="+mn-ea"/>
                <a:cs typeface="+mn-cs"/>
              </a:rPr>
              <a:t> to possess a firearm may request a </a:t>
            </a:r>
            <a:r>
              <a:rPr lang="en-US" sz="1200" b="1" i="0" kern="1200">
                <a:solidFill>
                  <a:schemeClr val="tx1"/>
                </a:solidFill>
                <a:effectLst/>
                <a:latin typeface="+mn-lt"/>
                <a:ea typeface="+mn-ea"/>
                <a:cs typeface="+mn-cs"/>
              </a:rPr>
              <a:t>European firearms pass</a:t>
            </a:r>
            <a:r>
              <a:rPr lang="en-US" sz="1200" b="0" i="0" kern="1200">
                <a:solidFill>
                  <a:schemeClr val="tx1"/>
                </a:solidFill>
                <a:effectLst/>
                <a:latin typeface="+mn-lt"/>
                <a:ea typeface="+mn-ea"/>
                <a:cs typeface="+mn-cs"/>
              </a:rPr>
              <a:t> when travelling with their weapon to another Member State.</a:t>
            </a:r>
          </a:p>
          <a:p>
            <a:r>
              <a:rPr lang="en-US" sz="1200" b="0" i="0" kern="1200">
                <a:solidFill>
                  <a:schemeClr val="tx1"/>
                </a:solidFill>
                <a:effectLst/>
                <a:latin typeface="+mn-lt"/>
                <a:ea typeface="+mn-ea"/>
                <a:cs typeface="+mn-cs"/>
              </a:rPr>
              <a:t>The European firearms pass should be valid for a maximum of 5 years, which could be extended.</a:t>
            </a:r>
          </a:p>
          <a:p>
            <a:endParaRPr lang="en-IE"/>
          </a:p>
        </p:txBody>
      </p:sp>
      <p:sp>
        <p:nvSpPr>
          <p:cNvPr id="4" name="Slide Number Placeholder 3"/>
          <p:cNvSpPr>
            <a:spLocks noGrp="1"/>
          </p:cNvSpPr>
          <p:nvPr>
            <p:ph type="sldNum" sz="quarter" idx="10"/>
          </p:nvPr>
        </p:nvSpPr>
        <p:spPr/>
        <p:txBody>
          <a:bodyPr/>
          <a:lstStyle/>
          <a:p>
            <a:fld id="{59CF2995-AB43-4B7C-B8CD-9DC7C3692A9C}" type="slidenum">
              <a:rPr lang="en-GB" smtClean="0"/>
              <a:t>58</a:t>
            </a:fld>
            <a:endParaRPr lang="en-GB"/>
          </a:p>
        </p:txBody>
      </p:sp>
    </p:spTree>
    <p:extLst>
      <p:ext uri="{BB962C8B-B14F-4D97-AF65-F5344CB8AC3E}">
        <p14:creationId xmlns:p14="http://schemas.microsoft.com/office/powerpoint/2010/main" val="2586651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9CF2995-AB43-4B7C-B8CD-9DC7C3692A9C}" type="slidenum">
              <a:rPr lang="en-GB" smtClean="0"/>
              <a:t>19</a:t>
            </a:fld>
            <a:endParaRPr lang="en-GB"/>
          </a:p>
        </p:txBody>
      </p:sp>
    </p:spTree>
    <p:extLst>
      <p:ext uri="{BB962C8B-B14F-4D97-AF65-F5344CB8AC3E}">
        <p14:creationId xmlns:p14="http://schemas.microsoft.com/office/powerpoint/2010/main" val="24357454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59CF2995-AB43-4B7C-B8CD-9DC7C3692A9C}" type="slidenum">
              <a:rPr lang="en-GB" smtClean="0"/>
              <a:t>59</a:t>
            </a:fld>
            <a:endParaRPr lang="en-GB"/>
          </a:p>
        </p:txBody>
      </p:sp>
    </p:spTree>
    <p:extLst>
      <p:ext uri="{BB962C8B-B14F-4D97-AF65-F5344CB8AC3E}">
        <p14:creationId xmlns:p14="http://schemas.microsoft.com/office/powerpoint/2010/main" val="15445825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a:t>Update/add/delete parts of the</a:t>
            </a:r>
            <a:r>
              <a:rPr lang="en-IE" baseline="0"/>
              <a:t> copy right notice where appropriate.</a:t>
            </a:r>
          </a:p>
          <a:p>
            <a:r>
              <a:rPr lang="en-IE" baseline="0"/>
              <a:t>More information: </a:t>
            </a:r>
            <a:r>
              <a:rPr lang="en-GB">
                <a:hlinkClick r:id="rId3"/>
              </a:rPr>
              <a:t>https://myintracomm.ec.europa.eu/corp/intellectual-property/Documents/2019_Reuse-guidelines%28CC-BY%29.pdf</a:t>
            </a:r>
            <a:endParaRPr lang="en-GB"/>
          </a:p>
        </p:txBody>
      </p:sp>
      <p:sp>
        <p:nvSpPr>
          <p:cNvPr id="4" name="Slide Number Placeholder 3"/>
          <p:cNvSpPr>
            <a:spLocks noGrp="1"/>
          </p:cNvSpPr>
          <p:nvPr>
            <p:ph type="sldNum" sz="quarter" idx="10"/>
          </p:nvPr>
        </p:nvSpPr>
        <p:spPr/>
        <p:txBody>
          <a:bodyPr/>
          <a:lstStyle/>
          <a:p>
            <a:fld id="{59CF2995-AB43-4B7C-B8CD-9DC7C3692A9C}" type="slidenum">
              <a:rPr lang="en-GB" smtClean="0"/>
              <a:t>62</a:t>
            </a:fld>
            <a:endParaRPr lang="en-GB"/>
          </a:p>
        </p:txBody>
      </p:sp>
    </p:spTree>
    <p:extLst>
      <p:ext uri="{BB962C8B-B14F-4D97-AF65-F5344CB8AC3E}">
        <p14:creationId xmlns:p14="http://schemas.microsoft.com/office/powerpoint/2010/main" val="2791215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a:p>
        </p:txBody>
      </p:sp>
      <p:sp>
        <p:nvSpPr>
          <p:cNvPr id="4" name="Slide Number Placeholder 3"/>
          <p:cNvSpPr>
            <a:spLocks noGrp="1"/>
          </p:cNvSpPr>
          <p:nvPr>
            <p:ph type="sldNum" sz="quarter" idx="10"/>
          </p:nvPr>
        </p:nvSpPr>
        <p:spPr/>
        <p:txBody>
          <a:bodyPr/>
          <a:lstStyle/>
          <a:p>
            <a:fld id="{59CF2995-AB43-4B7C-B8CD-9DC7C3692A9C}" type="slidenum">
              <a:rPr lang="en-GB" smtClean="0"/>
              <a:t>20</a:t>
            </a:fld>
            <a:endParaRPr lang="en-GB"/>
          </a:p>
        </p:txBody>
      </p:sp>
    </p:spTree>
    <p:extLst>
      <p:ext uri="{BB962C8B-B14F-4D97-AF65-F5344CB8AC3E}">
        <p14:creationId xmlns:p14="http://schemas.microsoft.com/office/powerpoint/2010/main" val="38295157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a:p>
        </p:txBody>
      </p:sp>
      <p:sp>
        <p:nvSpPr>
          <p:cNvPr id="4" name="Slide Number Placeholder 3"/>
          <p:cNvSpPr>
            <a:spLocks noGrp="1"/>
          </p:cNvSpPr>
          <p:nvPr>
            <p:ph type="sldNum" sz="quarter" idx="10"/>
          </p:nvPr>
        </p:nvSpPr>
        <p:spPr/>
        <p:txBody>
          <a:bodyPr/>
          <a:lstStyle/>
          <a:p>
            <a:fld id="{59CF2995-AB43-4B7C-B8CD-9DC7C3692A9C}" type="slidenum">
              <a:rPr lang="en-GB" smtClean="0"/>
              <a:t>21</a:t>
            </a:fld>
            <a:endParaRPr lang="en-GB"/>
          </a:p>
        </p:txBody>
      </p:sp>
    </p:spTree>
    <p:extLst>
      <p:ext uri="{BB962C8B-B14F-4D97-AF65-F5344CB8AC3E}">
        <p14:creationId xmlns:p14="http://schemas.microsoft.com/office/powerpoint/2010/main" val="22120302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a:p>
        </p:txBody>
      </p:sp>
      <p:sp>
        <p:nvSpPr>
          <p:cNvPr id="4" name="Slide Number Placeholder 3"/>
          <p:cNvSpPr>
            <a:spLocks noGrp="1"/>
          </p:cNvSpPr>
          <p:nvPr>
            <p:ph type="sldNum" sz="quarter" idx="10"/>
          </p:nvPr>
        </p:nvSpPr>
        <p:spPr/>
        <p:txBody>
          <a:bodyPr/>
          <a:lstStyle/>
          <a:p>
            <a:fld id="{59CF2995-AB43-4B7C-B8CD-9DC7C3692A9C}" type="slidenum">
              <a:rPr lang="en-GB" smtClean="0"/>
              <a:t>22</a:t>
            </a:fld>
            <a:endParaRPr lang="en-GB"/>
          </a:p>
        </p:txBody>
      </p:sp>
    </p:spTree>
    <p:extLst>
      <p:ext uri="{BB962C8B-B14F-4D97-AF65-F5344CB8AC3E}">
        <p14:creationId xmlns:p14="http://schemas.microsoft.com/office/powerpoint/2010/main" val="25548250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a:p>
        </p:txBody>
      </p:sp>
      <p:sp>
        <p:nvSpPr>
          <p:cNvPr id="4" name="Slide Number Placeholder 3"/>
          <p:cNvSpPr>
            <a:spLocks noGrp="1"/>
          </p:cNvSpPr>
          <p:nvPr>
            <p:ph type="sldNum" sz="quarter" idx="10"/>
          </p:nvPr>
        </p:nvSpPr>
        <p:spPr/>
        <p:txBody>
          <a:bodyPr/>
          <a:lstStyle/>
          <a:p>
            <a:fld id="{59CF2995-AB43-4B7C-B8CD-9DC7C3692A9C}" type="slidenum">
              <a:rPr lang="en-GB" smtClean="0"/>
              <a:t>23</a:t>
            </a:fld>
            <a:endParaRPr lang="en-GB"/>
          </a:p>
        </p:txBody>
      </p:sp>
    </p:spTree>
    <p:extLst>
      <p:ext uri="{BB962C8B-B14F-4D97-AF65-F5344CB8AC3E}">
        <p14:creationId xmlns:p14="http://schemas.microsoft.com/office/powerpoint/2010/main" val="41762819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a:p>
        </p:txBody>
      </p:sp>
      <p:sp>
        <p:nvSpPr>
          <p:cNvPr id="4" name="Slide Number Placeholder 3"/>
          <p:cNvSpPr>
            <a:spLocks noGrp="1"/>
          </p:cNvSpPr>
          <p:nvPr>
            <p:ph type="sldNum" sz="quarter" idx="10"/>
          </p:nvPr>
        </p:nvSpPr>
        <p:spPr/>
        <p:txBody>
          <a:bodyPr/>
          <a:lstStyle/>
          <a:p>
            <a:fld id="{59CF2995-AB43-4B7C-B8CD-9DC7C3692A9C}" type="slidenum">
              <a:rPr lang="en-GB" smtClean="0"/>
              <a:t>24</a:t>
            </a:fld>
            <a:endParaRPr lang="en-GB"/>
          </a:p>
        </p:txBody>
      </p:sp>
    </p:spTree>
    <p:extLst>
      <p:ext uri="{BB962C8B-B14F-4D97-AF65-F5344CB8AC3E}">
        <p14:creationId xmlns:p14="http://schemas.microsoft.com/office/powerpoint/2010/main" val="28255347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noProof="0"/>
          </a:p>
        </p:txBody>
      </p:sp>
      <p:sp>
        <p:nvSpPr>
          <p:cNvPr id="4" name="Slide Number Placeholder 3"/>
          <p:cNvSpPr>
            <a:spLocks noGrp="1"/>
          </p:cNvSpPr>
          <p:nvPr>
            <p:ph type="sldNum" sz="quarter" idx="10"/>
          </p:nvPr>
        </p:nvSpPr>
        <p:spPr/>
        <p:txBody>
          <a:bodyPr/>
          <a:lstStyle/>
          <a:p>
            <a:fld id="{59CF2995-AB43-4B7C-B8CD-9DC7C3692A9C}" type="slidenum">
              <a:rPr lang="en-GB" smtClean="0"/>
              <a:t>25</a:t>
            </a:fld>
            <a:endParaRPr lang="en-GB"/>
          </a:p>
        </p:txBody>
      </p:sp>
    </p:spTree>
    <p:extLst>
      <p:ext uri="{BB962C8B-B14F-4D97-AF65-F5344CB8AC3E}">
        <p14:creationId xmlns:p14="http://schemas.microsoft.com/office/powerpoint/2010/main" val="39147962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a:p>
        </p:txBody>
      </p:sp>
      <p:sp>
        <p:nvSpPr>
          <p:cNvPr id="4" name="Slide Number Placeholder 3"/>
          <p:cNvSpPr>
            <a:spLocks noGrp="1"/>
          </p:cNvSpPr>
          <p:nvPr>
            <p:ph type="sldNum" sz="quarter" idx="10"/>
          </p:nvPr>
        </p:nvSpPr>
        <p:spPr/>
        <p:txBody>
          <a:bodyPr/>
          <a:lstStyle/>
          <a:p>
            <a:fld id="{59CF2995-AB43-4B7C-B8CD-9DC7C3692A9C}" type="slidenum">
              <a:rPr lang="en-GB" smtClean="0"/>
              <a:t>26</a:t>
            </a:fld>
            <a:endParaRPr lang="en-GB"/>
          </a:p>
        </p:txBody>
      </p:sp>
    </p:spTree>
    <p:extLst>
      <p:ext uri="{BB962C8B-B14F-4D97-AF65-F5344CB8AC3E}">
        <p14:creationId xmlns:p14="http://schemas.microsoft.com/office/powerpoint/2010/main" val="18057898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9" name="Text Placeholder 18"/>
          <p:cNvSpPr>
            <a:spLocks noGrp="1"/>
          </p:cNvSpPr>
          <p:nvPr>
            <p:ph type="body" sz="quarter" idx="13"/>
          </p:nvPr>
        </p:nvSpPr>
        <p:spPr>
          <a:xfrm>
            <a:off x="6096000" y="5557903"/>
            <a:ext cx="5040313" cy="528998"/>
          </a:xfrm>
        </p:spPr>
        <p:txBody>
          <a:bodyPr>
            <a:noAutofit/>
          </a:bodyPr>
          <a:lstStyle>
            <a:lvl1pPr marL="0" indent="0" algn="r">
              <a:buFontTx/>
              <a:buNone/>
              <a:defRPr sz="2200" i="1">
                <a:solidFill>
                  <a:schemeClr val="bg1"/>
                </a:solidFill>
              </a:defRPr>
            </a:lvl1pPr>
          </a:lstStyle>
          <a:p>
            <a:pPr lvl="0"/>
            <a:r>
              <a:rPr lang="en-US"/>
              <a:t>Edit Master text styles</a:t>
            </a:r>
          </a:p>
        </p:txBody>
      </p:sp>
    </p:spTree>
    <p:extLst>
      <p:ext uri="{BB962C8B-B14F-4D97-AF65-F5344CB8AC3E}">
        <p14:creationId xmlns:p14="http://schemas.microsoft.com/office/powerpoint/2010/main" val="399218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cxnSp>
        <p:nvCxnSpPr>
          <p:cNvPr id="10" name="Straight Connector 9"/>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Tree>
    <p:extLst>
      <p:ext uri="{BB962C8B-B14F-4D97-AF65-F5344CB8AC3E}">
        <p14:creationId xmlns:p14="http://schemas.microsoft.com/office/powerpoint/2010/main" val="124677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6"/>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79"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2"/>
          <p:cNvSpPr>
            <a:spLocks noGrp="1"/>
          </p:cNvSpPr>
          <p:nvPr>
            <p:ph sz="half" idx="14"/>
          </p:nvPr>
        </p:nvSpPr>
        <p:spPr>
          <a:xfrm>
            <a:off x="8371761"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Tree>
    <p:extLst>
      <p:ext uri="{BB962C8B-B14F-4D97-AF65-F5344CB8AC3E}">
        <p14:creationId xmlns:p14="http://schemas.microsoft.com/office/powerpoint/2010/main" val="22071010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a:noFill/>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Tree>
    <p:extLst>
      <p:ext uri="{BB962C8B-B14F-4D97-AF65-F5344CB8AC3E}">
        <p14:creationId xmlns:p14="http://schemas.microsoft.com/office/powerpoint/2010/main" val="2742694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Tree>
    <p:extLst>
      <p:ext uri="{BB962C8B-B14F-4D97-AF65-F5344CB8AC3E}">
        <p14:creationId xmlns:p14="http://schemas.microsoft.com/office/powerpoint/2010/main" val="1484301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chemeClr val="bg2"/>
          </a:solidFill>
          <a:ln w="28575">
            <a:solidFill>
              <a:schemeClr val="accent5"/>
            </a:solidFill>
          </a:ln>
        </p:spPr>
        <p:txBody>
          <a:bodyPr/>
          <a:lstStyle/>
          <a:p>
            <a:endParaRPr lang="en-GB"/>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447" y="743802"/>
            <a:ext cx="544923" cy="544923"/>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a:t>Edit Master text styles</a:t>
            </a:r>
          </a:p>
        </p:txBody>
      </p:sp>
    </p:spTree>
    <p:extLst>
      <p:ext uri="{BB962C8B-B14F-4D97-AF65-F5344CB8AC3E}">
        <p14:creationId xmlns:p14="http://schemas.microsoft.com/office/powerpoint/2010/main" val="17840629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6" y="1825625"/>
            <a:ext cx="4926841" cy="3769957"/>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10" name="Title Placeholder 1"/>
          <p:cNvSpPr>
            <a:spLocks noGrp="1"/>
          </p:cNvSpPr>
          <p:nvPr>
            <p:ph type="title"/>
          </p:nvPr>
        </p:nvSpPr>
        <p:spPr>
          <a:xfrm>
            <a:off x="6817056" y="482860"/>
            <a:ext cx="4669266" cy="782357"/>
          </a:xfrm>
          <a:prstGeom prst="rect">
            <a:avLst/>
          </a:prstGeom>
        </p:spPr>
        <p:txBody>
          <a:bodyPr vert="horz" lIns="91440" tIns="45720" rIns="91440" bIns="0" rtlCol="0" anchor="b" anchorCtr="0">
            <a:noAutofit/>
          </a:bodyPr>
          <a:lstStyle/>
          <a:p>
            <a:r>
              <a:rPr lang="en-US"/>
              <a:t>Click to edit Master title style</a:t>
            </a:r>
            <a:endParaRPr lang="en-GB"/>
          </a:p>
        </p:txBody>
      </p:sp>
      <p:sp>
        <p:nvSpPr>
          <p:cNvPr id="7" name="Picture Placeholder 4"/>
          <p:cNvSpPr>
            <a:spLocks noGrp="1"/>
          </p:cNvSpPr>
          <p:nvPr>
            <p:ph type="pic" sz="quarter" idx="13"/>
          </p:nvPr>
        </p:nvSpPr>
        <p:spPr>
          <a:xfrm>
            <a:off x="-46383" y="-46383"/>
            <a:ext cx="6142383" cy="6964017"/>
          </a:xfrm>
          <a:solidFill>
            <a:schemeClr val="bg2"/>
          </a:solidFill>
          <a:ln w="28575">
            <a:solidFill>
              <a:schemeClr val="accent5"/>
            </a:solidFill>
          </a:ln>
        </p:spPr>
        <p:txBody>
          <a:bodyPr/>
          <a:lstStyle/>
          <a:p>
            <a:endParaRPr lang="en-GB"/>
          </a:p>
        </p:txBody>
      </p:sp>
    </p:spTree>
    <p:extLst>
      <p:ext uri="{BB962C8B-B14F-4D97-AF65-F5344CB8AC3E}">
        <p14:creationId xmlns:p14="http://schemas.microsoft.com/office/powerpoint/2010/main" val="36920344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
        <p:nvSpPr>
          <p:cNvPr id="3" name="Picture Placeholder 2"/>
          <p:cNvSpPr>
            <a:spLocks noGrp="1"/>
          </p:cNvSpPr>
          <p:nvPr>
            <p:ph type="pic" sz="quarter" idx="13"/>
          </p:nvPr>
        </p:nvSpPr>
        <p:spPr>
          <a:xfrm>
            <a:off x="970722" y="2284667"/>
            <a:ext cx="3141663" cy="2090737"/>
          </a:xfrm>
          <a:solidFill>
            <a:schemeClr val="bg2"/>
          </a:solidFill>
        </p:spPr>
        <p:txBody>
          <a:bodyPr/>
          <a:lstStyle/>
          <a:p>
            <a:endParaRPr lang="en-GB"/>
          </a:p>
        </p:txBody>
      </p:sp>
      <p:sp>
        <p:nvSpPr>
          <p:cNvPr id="11" name="Picture Placeholder 2"/>
          <p:cNvSpPr>
            <a:spLocks noGrp="1"/>
          </p:cNvSpPr>
          <p:nvPr>
            <p:ph type="pic" sz="quarter" idx="14"/>
          </p:nvPr>
        </p:nvSpPr>
        <p:spPr>
          <a:xfrm>
            <a:off x="7901451" y="2284668"/>
            <a:ext cx="3141663" cy="2090737"/>
          </a:xfrm>
          <a:solidFill>
            <a:schemeClr val="bg2"/>
          </a:solidFill>
        </p:spPr>
        <p:txBody>
          <a:bodyPr/>
          <a:lstStyle/>
          <a:p>
            <a:endParaRPr lang="en-GB"/>
          </a:p>
        </p:txBody>
      </p:sp>
      <p:sp>
        <p:nvSpPr>
          <p:cNvPr id="12" name="Picture Placeholder 2"/>
          <p:cNvSpPr>
            <a:spLocks noGrp="1"/>
          </p:cNvSpPr>
          <p:nvPr>
            <p:ph type="pic" sz="quarter" idx="15"/>
          </p:nvPr>
        </p:nvSpPr>
        <p:spPr>
          <a:xfrm>
            <a:off x="4436086" y="2284667"/>
            <a:ext cx="3141663" cy="2090737"/>
          </a:xfrm>
          <a:solidFill>
            <a:schemeClr val="bg2"/>
          </a:solidFill>
        </p:spPr>
        <p:txBody>
          <a:bodyPr/>
          <a:lstStyle/>
          <a:p>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a:t>Edit Master text styles</a:t>
            </a:r>
          </a:p>
        </p:txBody>
      </p:sp>
    </p:spTree>
    <p:extLst>
      <p:ext uri="{BB962C8B-B14F-4D97-AF65-F5344CB8AC3E}">
        <p14:creationId xmlns:p14="http://schemas.microsoft.com/office/powerpoint/2010/main" val="1780107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
        <p:nvSpPr>
          <p:cNvPr id="3" name="Picture Placeholder 2"/>
          <p:cNvSpPr>
            <a:spLocks noGrp="1"/>
          </p:cNvSpPr>
          <p:nvPr>
            <p:ph type="pic" sz="quarter" idx="13"/>
          </p:nvPr>
        </p:nvSpPr>
        <p:spPr>
          <a:xfrm>
            <a:off x="3713869" y="2159957"/>
            <a:ext cx="2461591" cy="1638158"/>
          </a:xfrm>
          <a:solidFill>
            <a:schemeClr val="bg2"/>
          </a:solidFill>
        </p:spPr>
        <p:txBody>
          <a:bodyPr/>
          <a:lstStyle/>
          <a:p>
            <a:endParaRPr lang="en-GB"/>
          </a:p>
        </p:txBody>
      </p:sp>
      <p:sp>
        <p:nvSpPr>
          <p:cNvPr id="11" name="Picture Placeholder 2"/>
          <p:cNvSpPr>
            <a:spLocks noGrp="1"/>
          </p:cNvSpPr>
          <p:nvPr>
            <p:ph type="pic" sz="quarter" idx="14"/>
          </p:nvPr>
        </p:nvSpPr>
        <p:spPr>
          <a:xfrm>
            <a:off x="3713868" y="3968881"/>
            <a:ext cx="2461591" cy="1638158"/>
          </a:xfrm>
          <a:solidFill>
            <a:schemeClr val="bg2"/>
          </a:solidFill>
        </p:spPr>
        <p:txBody>
          <a:bodyPr/>
          <a:lstStyle/>
          <a:p>
            <a:endParaRPr lang="en-GB"/>
          </a:p>
        </p:txBody>
      </p:sp>
      <p:sp>
        <p:nvSpPr>
          <p:cNvPr id="12" name="Picture Placeholder 2"/>
          <p:cNvSpPr>
            <a:spLocks noGrp="1"/>
          </p:cNvSpPr>
          <p:nvPr>
            <p:ph type="pic" sz="quarter" idx="15"/>
          </p:nvPr>
        </p:nvSpPr>
        <p:spPr>
          <a:xfrm>
            <a:off x="6324547" y="2159956"/>
            <a:ext cx="2461593" cy="1638159"/>
          </a:xfrm>
          <a:solidFill>
            <a:schemeClr val="bg2"/>
          </a:solidFill>
        </p:spPr>
        <p:txBody>
          <a:bodyPr/>
          <a:lstStyle/>
          <a:p>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a:t>Edit Master text styles</a:t>
            </a:r>
          </a:p>
        </p:txBody>
      </p:sp>
      <p:sp>
        <p:nvSpPr>
          <p:cNvPr id="14" name="Picture Placeholder 2"/>
          <p:cNvSpPr>
            <a:spLocks noGrp="1"/>
          </p:cNvSpPr>
          <p:nvPr>
            <p:ph type="pic" sz="quarter" idx="19"/>
          </p:nvPr>
        </p:nvSpPr>
        <p:spPr>
          <a:xfrm>
            <a:off x="6324549" y="3968880"/>
            <a:ext cx="2461591" cy="1638158"/>
          </a:xfrm>
          <a:solidFill>
            <a:schemeClr val="bg2"/>
          </a:solidFill>
        </p:spPr>
        <p:txBody>
          <a:bodyPr/>
          <a:lstStyle/>
          <a:p>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a:t>Edit Master text styles</a:t>
            </a:r>
          </a:p>
        </p:txBody>
      </p:sp>
    </p:spTree>
    <p:extLst>
      <p:ext uri="{BB962C8B-B14F-4D97-AF65-F5344CB8AC3E}">
        <p14:creationId xmlns:p14="http://schemas.microsoft.com/office/powerpoint/2010/main" val="3638556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solidFill>
            <a:schemeClr val="bg2"/>
          </a:solidFill>
        </p:spPr>
        <p:txBody>
          <a:bodyPr/>
          <a:lstStyle/>
          <a:p>
            <a:endParaRPr lang="en-GB"/>
          </a:p>
        </p:txBody>
      </p:sp>
      <p:sp>
        <p:nvSpPr>
          <p:cNvPr id="2" name="Title 1"/>
          <p:cNvSpPr>
            <a:spLocks noGrp="1"/>
          </p:cNvSpPr>
          <p:nvPr>
            <p:ph type="title"/>
          </p:nvPr>
        </p:nvSpPr>
        <p:spPr>
          <a:xfrm>
            <a:off x="838200" y="2646643"/>
            <a:ext cx="10515600" cy="782357"/>
          </a:xfrm>
          <a:solidFill>
            <a:schemeClr val="bg1"/>
          </a:solidFill>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a:p>
        </p:txBody>
      </p:sp>
      <p:sp>
        <p:nvSpPr>
          <p:cNvPr id="6" name="Text Placeholder 5"/>
          <p:cNvSpPr>
            <a:spLocks noGrp="1"/>
          </p:cNvSpPr>
          <p:nvPr>
            <p:ph type="body" sz="quarter" idx="14"/>
          </p:nvPr>
        </p:nvSpPr>
        <p:spPr>
          <a:xfrm>
            <a:off x="838200" y="3630613"/>
            <a:ext cx="10515600" cy="2035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367746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Tree>
    <p:extLst>
      <p:ext uri="{BB962C8B-B14F-4D97-AF65-F5344CB8AC3E}">
        <p14:creationId xmlns:p14="http://schemas.microsoft.com/office/powerpoint/2010/main" val="2414118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88"/>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872647"/>
          </a:xfrm>
        </p:spPr>
        <p:txBody>
          <a:bodyPr anchor="t">
            <a:normAutofit/>
          </a:bodyPr>
          <a:lstStyle>
            <a:lvl1pPr algn="l">
              <a:defRPr sz="6000" b="0">
                <a:solidFill>
                  <a:schemeClr val="bg1"/>
                </a:solidFill>
              </a:defRPr>
            </a:lvl1pPr>
          </a:lstStyle>
          <a:p>
            <a:r>
              <a:rPr lang="en-US"/>
              <a:t>Click to edit Master title style</a:t>
            </a:r>
            <a:endParaRPr lang="en-GB"/>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9" name="Text Placeholder 18"/>
          <p:cNvSpPr>
            <a:spLocks noGrp="1"/>
          </p:cNvSpPr>
          <p:nvPr>
            <p:ph type="body" sz="quarter" idx="13"/>
          </p:nvPr>
        </p:nvSpPr>
        <p:spPr>
          <a:xfrm>
            <a:off x="6096000" y="5783535"/>
            <a:ext cx="5040313" cy="528998"/>
          </a:xfrm>
        </p:spPr>
        <p:txBody>
          <a:bodyPr anchor="b" anchorCtr="0">
            <a:noAutofit/>
          </a:bodyPr>
          <a:lstStyle>
            <a:lvl1pPr marL="0" indent="0" algn="r">
              <a:buFontTx/>
              <a:buNone/>
              <a:defRPr sz="2200" i="1">
                <a:solidFill>
                  <a:schemeClr val="bg1"/>
                </a:solidFill>
              </a:defRPr>
            </a:lvl1pPr>
          </a:lstStyle>
          <a:p>
            <a:pPr lvl="0"/>
            <a:r>
              <a:rPr lang="en-US"/>
              <a:t>Edit Master text styles</a:t>
            </a:r>
          </a:p>
        </p:txBody>
      </p:sp>
    </p:spTree>
    <p:extLst>
      <p:ext uri="{BB962C8B-B14F-4D97-AF65-F5344CB8AC3E}">
        <p14:creationId xmlns:p14="http://schemas.microsoft.com/office/powerpoint/2010/main" val="1069985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a:p>
        </p:txBody>
      </p:sp>
    </p:spTree>
    <p:extLst>
      <p:ext uri="{BB962C8B-B14F-4D97-AF65-F5344CB8AC3E}">
        <p14:creationId xmlns:p14="http://schemas.microsoft.com/office/powerpoint/2010/main" val="1006610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3"/>
            <a:ext cx="12197346"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16" name="Text Placeholder 18"/>
          <p:cNvSpPr>
            <a:spLocks noGrp="1"/>
          </p:cNvSpPr>
          <p:nvPr>
            <p:ph type="body" sz="quarter" idx="13"/>
          </p:nvPr>
        </p:nvSpPr>
        <p:spPr>
          <a:xfrm>
            <a:off x="6096000" y="5557903"/>
            <a:ext cx="5040313" cy="528998"/>
          </a:xfrm>
        </p:spPr>
        <p:txBody>
          <a:bodyPr wrap="none">
            <a:noAutofit/>
          </a:bodyPr>
          <a:lstStyle>
            <a:lvl1pPr marL="0" indent="0" algn="r">
              <a:buFontTx/>
              <a:buNone/>
              <a:defRPr sz="2200" i="1">
                <a:solidFill>
                  <a:schemeClr val="bg1"/>
                </a:solidFill>
              </a:defRPr>
            </a:lvl1pPr>
          </a:lstStyle>
          <a:p>
            <a:pPr lvl="0"/>
            <a:r>
              <a:rPr lang="en-US"/>
              <a:t>Edit Master text styles</a:t>
            </a:r>
          </a:p>
        </p:txBody>
      </p:sp>
    </p:spTree>
    <p:extLst>
      <p:ext uri="{BB962C8B-B14F-4D97-AF65-F5344CB8AC3E}">
        <p14:creationId xmlns:p14="http://schemas.microsoft.com/office/powerpoint/2010/main" val="18244287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2" name="Title 1"/>
          <p:cNvSpPr>
            <a:spLocks noGrp="1"/>
          </p:cNvSpPr>
          <p:nvPr>
            <p:ph type="ctrTitle"/>
          </p:nvPr>
        </p:nvSpPr>
        <p:spPr>
          <a:xfrm>
            <a:off x="1070189" y="1122363"/>
            <a:ext cx="10676038" cy="2387600"/>
          </a:xfrm>
        </p:spPr>
        <p:txBody>
          <a:bodyPr anchor="b">
            <a:noAutofit/>
          </a:bodyPr>
          <a:lstStyle>
            <a:lvl1pPr algn="l">
              <a:defRPr sz="6000">
                <a:solidFill>
                  <a:schemeClr val="accent5"/>
                </a:solidFill>
              </a:defRPr>
            </a:lvl1pPr>
          </a:lstStyle>
          <a:p>
            <a:r>
              <a:rPr lang="en-US"/>
              <a:t>Click to edit Master title style</a:t>
            </a:r>
            <a:endParaRPr lang="en-GB"/>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a:p>
        </p:txBody>
      </p:sp>
      <p:cxnSp>
        <p:nvCxnSpPr>
          <p:cNvPr id="7" name="Straight Connector 6"/>
          <p:cNvCxnSpPr/>
          <p:nvPr userDrawn="1"/>
        </p:nvCxnSpPr>
        <p:spPr>
          <a:xfrm>
            <a:off x="838200" y="0"/>
            <a:ext cx="0" cy="3295934"/>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Tree>
    <p:extLst>
      <p:ext uri="{BB962C8B-B14F-4D97-AF65-F5344CB8AC3E}">
        <p14:creationId xmlns:p14="http://schemas.microsoft.com/office/powerpoint/2010/main" val="3788699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11" name="Title 1"/>
          <p:cNvSpPr>
            <a:spLocks noGrp="1"/>
          </p:cNvSpPr>
          <p:nvPr>
            <p:ph type="ctrTitle"/>
          </p:nvPr>
        </p:nvSpPr>
        <p:spPr>
          <a:xfrm>
            <a:off x="1077013" y="1122363"/>
            <a:ext cx="10156297" cy="2387600"/>
          </a:xfrm>
        </p:spPr>
        <p:txBody>
          <a:bodyPr anchor="b">
            <a:noAutofit/>
          </a:bodyPr>
          <a:lstStyle>
            <a:lvl1pPr algn="l">
              <a:defRPr sz="6000">
                <a:solidFill>
                  <a:schemeClr val="tx2"/>
                </a:solidFill>
              </a:defRPr>
            </a:lvl1pPr>
          </a:lstStyle>
          <a:p>
            <a:r>
              <a:rPr lang="en-US"/>
              <a:t>Click to edit Master title style</a:t>
            </a:r>
            <a:endParaRPr lang="en-GB"/>
          </a:p>
        </p:txBody>
      </p:sp>
      <p:cxnSp>
        <p:nvCxnSpPr>
          <p:cNvPr id="13" name="Straight Connector 12"/>
          <p:cNvCxnSpPr/>
          <p:nvPr userDrawn="1"/>
        </p:nvCxnSpPr>
        <p:spPr>
          <a:xfrm>
            <a:off x="838200" y="0"/>
            <a:ext cx="0" cy="32959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932509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tx2"/>
                </a:solidFill>
              </a:defRPr>
            </a:lvl1pPr>
          </a:lstStyle>
          <a:p>
            <a:r>
              <a:rPr lang="en-US"/>
              <a:t>Click to edit Master title style</a:t>
            </a:r>
            <a:endParaRPr lang="en-GB"/>
          </a:p>
        </p:txBody>
      </p:sp>
      <p:cxnSp>
        <p:nvCxnSpPr>
          <p:cNvPr id="13" name="Straight Connector 12"/>
          <p:cNvCxnSpPr/>
          <p:nvPr userDrawn="1"/>
        </p:nvCxnSpPr>
        <p:spPr>
          <a:xfrm>
            <a:off x="838200" y="0"/>
            <a:ext cx="0" cy="236271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6886048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accent5"/>
                </a:solidFill>
              </a:defRPr>
            </a:lvl1pPr>
          </a:lstStyle>
          <a:p>
            <a:r>
              <a:rPr lang="en-US"/>
              <a:t>Click to edit Master title style</a:t>
            </a:r>
            <a:endParaRPr lang="en-GB"/>
          </a:p>
        </p:txBody>
      </p:sp>
      <p:cxnSp>
        <p:nvCxnSpPr>
          <p:cNvPr id="13" name="Straight Connector 12"/>
          <p:cNvCxnSpPr/>
          <p:nvPr userDrawn="1"/>
        </p:nvCxnSpPr>
        <p:spPr>
          <a:xfrm>
            <a:off x="838200" y="0"/>
            <a:ext cx="0" cy="2362711"/>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588339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Tree>
    <p:extLst>
      <p:ext uri="{BB962C8B-B14F-4D97-AF65-F5344CB8AC3E}">
        <p14:creationId xmlns:p14="http://schemas.microsoft.com/office/powerpoint/2010/main" val="3042341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402250" y="1825625"/>
            <a:ext cx="5328000" cy="3906435"/>
          </a:xfrm>
          <a:noFill/>
        </p:spPr>
        <p:txBody>
          <a:bodyPr>
            <a:noAutofit/>
          </a:bodyPr>
          <a:lstStyle>
            <a:lvl1pPr marL="0" indent="0">
              <a:buNone/>
              <a:defRPr/>
            </a:lvl1pPr>
          </a:lstStyle>
          <a:p>
            <a:pPr lvl="0"/>
            <a:endParaRPr lang="en-GB"/>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9" name="Straight Connector 8"/>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Tree>
    <p:extLst>
      <p:ext uri="{BB962C8B-B14F-4D97-AF65-F5344CB8AC3E}">
        <p14:creationId xmlns:p14="http://schemas.microsoft.com/office/powerpoint/2010/main" val="2803839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pPr/>
              <a:t>‹#›</a:t>
            </a:fld>
            <a:endParaRPr lang="en-GB"/>
          </a:p>
        </p:txBody>
      </p:sp>
      <p:pic>
        <p:nvPicPr>
          <p:cNvPr id="7" name="Picture 6"/>
          <p:cNvPicPr>
            <a:picLocks noChangeAspect="1"/>
          </p:cNvPicPr>
          <p:nvPr userDrawn="1"/>
        </p:nvPicPr>
        <p:blipFill>
          <a:blip r:embed="rId22" cstate="print">
            <a:extLst>
              <a:ext uri="{28A0092B-C50C-407E-A947-70E740481C1C}">
                <a14:useLocalDpi xmlns:a14="http://schemas.microsoft.com/office/drawing/2010/main"/>
              </a:ext>
            </a:extLst>
          </a:blip>
          <a:stretch>
            <a:fillRect/>
          </a:stretch>
        </p:blipFill>
        <p:spPr>
          <a:xfrm>
            <a:off x="10033852" y="6045988"/>
            <a:ext cx="1715733" cy="450423"/>
          </a:xfrm>
          <a:prstGeom prst="rect">
            <a:avLst/>
          </a:prstGeom>
        </p:spPr>
      </p:pic>
      <p:sp>
        <p:nvSpPr>
          <p:cNvPr id="4" name="TextBox 3"/>
          <p:cNvSpPr txBox="1"/>
          <p:nvPr userDrawn="1"/>
        </p:nvSpPr>
        <p:spPr>
          <a:xfrm>
            <a:off x="6267796" y="6519446"/>
            <a:ext cx="6079375" cy="338554"/>
          </a:xfrm>
          <a:prstGeom prst="rect">
            <a:avLst/>
          </a:prstGeom>
          <a:noFill/>
        </p:spPr>
        <p:txBody>
          <a:bodyPr wrap="square" rtlCol="0">
            <a:spAutoFit/>
          </a:bodyPr>
          <a:lstStyle/>
          <a:p>
            <a:r>
              <a:rPr lang="en-US" sz="800" i="1" kern="1200">
                <a:solidFill>
                  <a:schemeClr val="tx1"/>
                </a:solidFill>
                <a:effectLst/>
                <a:latin typeface="+mn-lt"/>
                <a:ea typeface="+mn-ea"/>
                <a:cs typeface="+mn-cs"/>
              </a:rPr>
              <a:t>These slides accompany the explanation of the acquis to Albania and North Macedonia and can only be used for that purpose. Their content is subject to further development of the acquis and interpretation by the Court of Justice of the European Union.</a:t>
            </a:r>
            <a:endParaRPr lang="en-IE" sz="800"/>
          </a:p>
        </p:txBody>
      </p:sp>
    </p:spTree>
    <p:extLst>
      <p:ext uri="{BB962C8B-B14F-4D97-AF65-F5344CB8AC3E}">
        <p14:creationId xmlns:p14="http://schemas.microsoft.com/office/powerpoint/2010/main" val="459720850"/>
      </p:ext>
    </p:extLst>
  </p:cSld>
  <p:clrMap bg1="lt1" tx1="dk1" bg2="lt2" tx2="dk2" accent1="accent1" accent2="accent2" accent3="accent3" accent4="accent4" accent5="accent5" accent6="accent6" hlink="hlink" folHlink="folHlink"/>
  <p:sldLayoutIdLst>
    <p:sldLayoutId id="2147483656" r:id="rId1"/>
    <p:sldLayoutId id="2147483662" r:id="rId2"/>
    <p:sldLayoutId id="2147483657" r:id="rId3"/>
    <p:sldLayoutId id="2147483649" r:id="rId4"/>
    <p:sldLayoutId id="2147483651" r:id="rId5"/>
    <p:sldLayoutId id="2147483669" r:id="rId6"/>
    <p:sldLayoutId id="2147483670" r:id="rId7"/>
    <p:sldLayoutId id="2147483650" r:id="rId8"/>
    <p:sldLayoutId id="2147483660" r:id="rId9"/>
    <p:sldLayoutId id="2147483652" r:id="rId10"/>
    <p:sldLayoutId id="2147483661" r:id="rId11"/>
    <p:sldLayoutId id="2147483653" r:id="rId12"/>
    <p:sldLayoutId id="2147483654" r:id="rId13"/>
    <p:sldLayoutId id="2147483659" r:id="rId14"/>
    <p:sldLayoutId id="2147483658" r:id="rId15"/>
    <p:sldLayoutId id="2147483666" r:id="rId16"/>
    <p:sldLayoutId id="2147483667" r:id="rId17"/>
    <p:sldLayoutId id="2147483668" r:id="rId18"/>
    <p:sldLayoutId id="2147483655" r:id="rId19"/>
    <p:sldLayoutId id="2147483671" r:id="rId20"/>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eur-lex.europa.eu/legal-content/EN/TXT/?uri=celex:32018R1726" TargetMode="Externa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hyperlink" Target="https://eur-lex.europa.eu/legal-content/EN/TXT/?uri=CELEX%3A32019R0818" TargetMode="Externa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hyperlink" Target="https://eur-lex.europa.eu/legal-content/EN/TXT/?uri=CELEX%3A32019R1155" TargetMode="Externa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hyperlink" Target="https://eur-lex.europa.eu/legal-content/en/TXT/?uri=CELEX:32018R1806" TargetMode="Externa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hyperlink" Target="https://eur-lex.europa.eu/legal-content/EN/TXT/?uri=CELEX%3A32021R1134" TargetMode="Externa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19.jpe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hyperlink" Target="https://eur-lex.europa.eu/legal-content/EN/TXT/?uri=CELEX%3A32019R1896" TargetMode="Externa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hyperlink" Target="https://eur-lex.europa.eu/legal-content/EN/TXT/?uri=CELEX%3A32019R1240" TargetMode="Externa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hyperlink" Target="https://eur-lex.europa.eu/legal-content/EN/TXT/?uri=CELEX:32022R1035" TargetMode="Externa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hyperlink" Target="https://eur-lex.europa.eu/legal-content/EN/TXT/?uri=CELEX:32021L1883" TargetMode="External"/><Relationship Id="rId2" Type="http://schemas.openxmlformats.org/officeDocument/2006/relationships/hyperlink" Target="https://eur-uri=CELEX:32021L1883lex.europa.eu/legal-content/EN/TXT/" TargetMode="Externa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hyperlink" Target="https://eur-lex.europa.eu/legal-content/EN/TXT/?uri=uriserv%3AOJ.L_.2020.317.01.0013.01.FRA&amp;toc=OJ%3AL%3A2020%3A317%3ATOC" TargetMode="Externa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hyperlink" Target="http://data.europa.eu/eli/reg/2021/2303/oj" TargetMode="Externa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hyperlink" Target="https://eur-lex.europa.eu/legal-content/EN/TXT/?uri=CELLAR%3A508c5539-017c-11ed-acce-01aa75ed71a1" TargetMode="Externa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hyperlink" Target="https://eur-lex.europa.eu/eli/reg/2022/922/oj" TargetMode="Externa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hyperlink" Target="https://eur-lex.europa.eu/legal-content/EN/TXT/?uri=CELEX:32022R0991" TargetMode="External"/><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hyperlink" Target="https://eur-lex.europa.eu/legal-content/EN/TXT/?uri=CELEX:32022H0915" TargetMode="Externa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hyperlink" Target="https://eur-lex.europa.eu/legal-content/EN/TXT/?uri=COM%3A2021%3A782%3AFIN" TargetMode="Externa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hyperlink" Target="https://eur-lex.europa.eu/legal-content/EN/TXT/?uri=COM%3A2021%3A784%3AREV1&amp;qid=1659685905449" TargetMode="Externa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hyperlink" Target="https://eur-lex.europa.eu/eli/dir/2019/1153/oj" TargetMode="Externa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hyperlink" Target="https://eur-lex.europa.eu/legal-content/EN/TXT/?uri=CELEX:32019L0713" TargetMode="Externa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hyperlink" Target="https://eur-lex.europa.eu/legal-content/EN/TXT/?uri=uriserv:OJ.L_.2021.274.01.0041.01.ENG" TargetMode="Externa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hyperlink" Target="https://eur-lex.europa.eu/EN/legal-content/summary/fight-against-terrorism-dissemination-of-content-online.html" TargetMode="Externa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hyperlink" Target="https://eur-lex.europa.eu/legal-content/EN/TXT/?uri=CELEX%3A32021L0555" TargetMode="External"/><Relationship Id="rId7" Type="http://schemas.openxmlformats.org/officeDocument/2006/relationships/hyperlink" Target="https://eur-lex.europa.eu/legal-content/EN/AUTO/?uri=celex:31991L0477" TargetMode="External"/><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hyperlink" Target="http://eur-lex.europa.eu/summary/glossary/codification.html" TargetMode="External"/><Relationship Id="rId5" Type="http://schemas.openxmlformats.org/officeDocument/2006/relationships/hyperlink" Target="http://eur-lex.europa.eu/summary/glossary/internal_market.html" TargetMode="External"/><Relationship Id="rId4" Type="http://schemas.openxmlformats.org/officeDocument/2006/relationships/hyperlink" Target="http://eur-lex.europa.eu/summary/glossary/eu_union.html" TargetMode="External"/></Relationships>
</file>

<file path=ppt/slides/_rels/slide59.xml.rels><?xml version="1.0" encoding="UTF-8" standalone="yes"?>
<Relationships xmlns="http://schemas.openxmlformats.org/package/2006/relationships"><Relationship Id="rId3" Type="http://schemas.openxmlformats.org/officeDocument/2006/relationships/hyperlink" Target="https://eur-lex.europa.eu/legal-content/EN/TXT/?uri=CELEX%3A32018R0337" TargetMode="External"/><Relationship Id="rId2" Type="http://schemas.openxmlformats.org/officeDocument/2006/relationships/notesSlide" Target="../notesSlides/notesSlide20.xml"/><Relationship Id="rId1" Type="http://schemas.openxmlformats.org/officeDocument/2006/relationships/slideLayout" Target="../slideLayouts/slideLayout8.xml"/><Relationship Id="rId5" Type="http://schemas.openxmlformats.org/officeDocument/2006/relationships/hyperlink" Target="https://eur-lex.europa.eu/legal-content/EN/TXT/?uri=CELEX%3A32019L0069" TargetMode="External"/><Relationship Id="rId4" Type="http://schemas.openxmlformats.org/officeDocument/2006/relationships/hyperlink" Target="https://eur-lex.europa.eu/legal-content/EN/TXT/?uri=CELEX%3A32019L0068" TargetMode="External"/></Relationships>
</file>

<file path=ppt/slides/_rels/slide6.xml.rels><?xml version="1.0" encoding="UTF-8" standalone="yes"?>
<Relationships xmlns="http://schemas.openxmlformats.org/package/2006/relationships"><Relationship Id="rId2" Type="http://schemas.openxmlformats.org/officeDocument/2006/relationships/hyperlink" Target="https://eur-lex.europa.eu/legal-content/EN/TXT/?uri=celex:32018R1726" TargetMode="Externa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hyperlink" Target="https://eur-lex.europa.eu/legal-content/EN/TXT/?uri=CELEX%3A52020PC0829" TargetMode="Externa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hyperlink" Target="https://eur-lex.europa.eu/legal-content/EN/TXT/?uri=celex%3A32019R1148" TargetMode="Externa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2" Type="http://schemas.openxmlformats.org/officeDocument/2006/relationships/hyperlink" Target="https://eur-lex.europa.eu/legal-content/EN/TXT/?uri=celex:32018R1860" TargetMode="Externa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hyperlink" Target="https://eur-lex.europa.eu/legal-content/EN/TXT/?uri=CELEX%3A32018R1861" TargetMode="Externa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hyperlink" Target="https://eur-lex.europa.eu/legal-content/EN/TXT/?uri=CELEX%3A32018R1861" TargetMode="Externa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800"/>
              <a:t>Chapter 24: Justice, freedom, security</a:t>
            </a:r>
            <a:r>
              <a:rPr lang="en-US"/>
              <a:t/>
            </a:r>
            <a:br>
              <a:rPr lang="en-US"/>
            </a:br>
            <a:r>
              <a:rPr lang="en-GB"/>
              <a:t/>
            </a:r>
            <a:br>
              <a:rPr lang="en-GB"/>
            </a:br>
            <a:endParaRPr lang="en-GB"/>
          </a:p>
        </p:txBody>
      </p:sp>
      <p:sp>
        <p:nvSpPr>
          <p:cNvPr id="7" name="Subtitle 6"/>
          <p:cNvSpPr>
            <a:spLocks noGrp="1"/>
          </p:cNvSpPr>
          <p:nvPr>
            <p:ph type="subTitle" idx="1"/>
          </p:nvPr>
        </p:nvSpPr>
        <p:spPr>
          <a:xfrm>
            <a:off x="1071351" y="4282366"/>
            <a:ext cx="10065224" cy="897754"/>
          </a:xfrm>
        </p:spPr>
        <p:txBody>
          <a:bodyPr/>
          <a:lstStyle/>
          <a:p>
            <a:r>
              <a:rPr lang="en-US"/>
              <a:t>Explanatory meeting</a:t>
            </a:r>
            <a:br>
              <a:rPr lang="en-US"/>
            </a:br>
            <a:r>
              <a:rPr lang="en-GB"/>
              <a:t>Acquis developments since November 2018</a:t>
            </a:r>
          </a:p>
        </p:txBody>
      </p:sp>
      <p:sp>
        <p:nvSpPr>
          <p:cNvPr id="8" name="Text Placeholder 7"/>
          <p:cNvSpPr>
            <a:spLocks noGrp="1"/>
          </p:cNvSpPr>
          <p:nvPr>
            <p:ph type="body" sz="quarter" idx="13"/>
          </p:nvPr>
        </p:nvSpPr>
        <p:spPr/>
        <p:txBody>
          <a:bodyPr/>
          <a:lstStyle/>
          <a:p>
            <a:r>
              <a:rPr lang="en-GB"/>
              <a:t>22 – 23 September 2022</a:t>
            </a:r>
          </a:p>
        </p:txBody>
      </p:sp>
    </p:spTree>
    <p:extLst>
      <p:ext uri="{BB962C8B-B14F-4D97-AF65-F5344CB8AC3E}">
        <p14:creationId xmlns:p14="http://schemas.microsoft.com/office/powerpoint/2010/main" val="11213718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01197" y="1393196"/>
            <a:ext cx="10784974" cy="2333324"/>
          </a:xfrm>
        </p:spPr>
        <p:txBody>
          <a:bodyPr vert="horz" lIns="91440" tIns="45720" rIns="91440" bIns="45720" rtlCol="0" anchor="t">
            <a:noAutofit/>
          </a:bodyPr>
          <a:lstStyle/>
          <a:p>
            <a:pPr marL="0" indent="0">
              <a:buNone/>
            </a:pPr>
            <a:r>
              <a:rPr lang="en-GB">
                <a:solidFill>
                  <a:schemeClr val="tx2"/>
                </a:solidFill>
                <a:ea typeface="+mn-lt"/>
                <a:cs typeface="+mn-lt"/>
              </a:rPr>
              <a:t>Regulation (EU) </a:t>
            </a:r>
            <a:r>
              <a:rPr lang="en-GB" b="1">
                <a:solidFill>
                  <a:schemeClr val="tx2"/>
                </a:solidFill>
                <a:ea typeface="+mn-lt"/>
                <a:cs typeface="+mn-lt"/>
              </a:rPr>
              <a:t>2019/817</a:t>
            </a:r>
            <a:r>
              <a:rPr lang="en-GB">
                <a:solidFill>
                  <a:schemeClr val="tx2"/>
                </a:solidFill>
                <a:ea typeface="+mn-lt"/>
                <a:cs typeface="+mn-lt"/>
              </a:rPr>
              <a:t> of 20 May 2019 on establishing a framework for interoperability between EU information systems </a:t>
            </a:r>
            <a:r>
              <a:rPr lang="en-GB" b="1" i="1">
                <a:solidFill>
                  <a:schemeClr val="tx2"/>
                </a:solidFill>
                <a:ea typeface="+mn-lt"/>
                <a:cs typeface="+mn-lt"/>
              </a:rPr>
              <a:t>in the field of borders and visa</a:t>
            </a:r>
            <a:r>
              <a:rPr lang="en-GB">
                <a:solidFill>
                  <a:schemeClr val="tx2"/>
                </a:solidFill>
                <a:ea typeface="+mn-lt"/>
                <a:cs typeface="+mn-lt"/>
              </a:rPr>
              <a:t> and amending Regulations (EC) No 767/2008, (EU) 2016/399, (EU) 2017/2226, (EU) 2018/1240, (EU) 2018/1726 and (EU) 2018/1861 of the European Parliament and of the Council and Council Decisions 2004/512/EC and 2008/633/JHA</a:t>
            </a:r>
            <a:endParaRPr lang="en-GB">
              <a:solidFill>
                <a:schemeClr val="tx2"/>
              </a:solidFill>
              <a:cs typeface="Arial"/>
            </a:endParaRPr>
          </a:p>
          <a:p>
            <a:pPr marL="0" indent="0">
              <a:buNone/>
            </a:pPr>
            <a:endParaRPr lang="en-GB">
              <a:solidFill>
                <a:schemeClr val="tx2"/>
              </a:solidFill>
              <a:ea typeface="+mn-lt"/>
              <a:cs typeface="+mn-lt"/>
            </a:endParaRPr>
          </a:p>
        </p:txBody>
      </p:sp>
      <p:sp>
        <p:nvSpPr>
          <p:cNvPr id="2" name="Title 1"/>
          <p:cNvSpPr>
            <a:spLocks noGrp="1"/>
          </p:cNvSpPr>
          <p:nvPr>
            <p:ph type="title"/>
          </p:nvPr>
        </p:nvSpPr>
        <p:spPr>
          <a:xfrm>
            <a:off x="958924" y="499876"/>
            <a:ext cx="10515600" cy="482176"/>
          </a:xfrm>
        </p:spPr>
        <p:txBody>
          <a:bodyPr/>
          <a:lstStyle/>
          <a:p>
            <a:r>
              <a:rPr lang="en-GB" sz="2800"/>
              <a:t> </a:t>
            </a:r>
            <a:r>
              <a:rPr lang="en-IE" sz="2800"/>
              <a:t>Information Systems for Borders, Migration and Security</a:t>
            </a:r>
            <a:endParaRPr lang="en-GB" sz="2800"/>
          </a:p>
        </p:txBody>
      </p:sp>
      <p:sp>
        <p:nvSpPr>
          <p:cNvPr id="14" name="Content Placeholder 2"/>
          <p:cNvSpPr txBox="1">
            <a:spLocks/>
          </p:cNvSpPr>
          <p:nvPr/>
        </p:nvSpPr>
        <p:spPr>
          <a:xfrm>
            <a:off x="901197" y="3747246"/>
            <a:ext cx="10784973" cy="403178"/>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t>Link to EUR-Lex: </a:t>
            </a:r>
            <a:r>
              <a:rPr lang="en-GB" sz="1600">
                <a:hlinkClick r:id="rId2"/>
              </a:rPr>
              <a:t>https://eur-lex.europa.eu/legal-content/EN/TXT/?uri=celex:32018R1726</a:t>
            </a:r>
            <a:endParaRPr lang="en-GB" sz="1600">
              <a:cs typeface="Arial"/>
            </a:endParaRPr>
          </a:p>
          <a:p>
            <a:pPr marL="0" indent="0">
              <a:spcAft>
                <a:spcPts val="1200"/>
              </a:spcAft>
              <a:buNone/>
            </a:pPr>
            <a:endParaRPr lang="en-GB" sz="1600">
              <a:cs typeface="Arial"/>
            </a:endParaRPr>
          </a:p>
        </p:txBody>
      </p:sp>
      <p:sp>
        <p:nvSpPr>
          <p:cNvPr id="6" name="Content Placeholder 2">
            <a:extLst>
              <a:ext uri="{FF2B5EF4-FFF2-40B4-BE49-F238E27FC236}">
                <a16:creationId xmlns:a16="http://schemas.microsoft.com/office/drawing/2014/main" id="{96D3CE84-4DD3-3797-3CBE-470068FBBA51}"/>
              </a:ext>
            </a:extLst>
          </p:cNvPr>
          <p:cNvSpPr txBox="1">
            <a:spLocks/>
          </p:cNvSpPr>
          <p:nvPr/>
        </p:nvSpPr>
        <p:spPr>
          <a:xfrm>
            <a:off x="843546" y="4470537"/>
            <a:ext cx="10905699" cy="1479325"/>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endParaRPr lang="en-GB">
              <a:cs typeface="Arial"/>
            </a:endParaRPr>
          </a:p>
          <a:p>
            <a:pPr marL="0" indent="0">
              <a:buNone/>
            </a:pPr>
            <a:endParaRPr lang="en-GB">
              <a:cs typeface="Arial"/>
            </a:endParaRPr>
          </a:p>
          <a:p>
            <a:pPr lvl="1">
              <a:spcAft>
                <a:spcPts val="1200"/>
              </a:spcAft>
            </a:pPr>
            <a:endParaRPr lang="en-GB">
              <a:latin typeface="Arial"/>
              <a:cs typeface="Arial"/>
            </a:endParaRPr>
          </a:p>
        </p:txBody>
      </p:sp>
      <p:sp>
        <p:nvSpPr>
          <p:cNvPr id="10" name="Content Placeholder 2">
            <a:extLst>
              <a:ext uri="{FF2B5EF4-FFF2-40B4-BE49-F238E27FC236}">
                <a16:creationId xmlns:a16="http://schemas.microsoft.com/office/drawing/2014/main" id="{8E731455-8E65-B962-C86D-E5651B818622}"/>
              </a:ext>
            </a:extLst>
          </p:cNvPr>
          <p:cNvSpPr txBox="1">
            <a:spLocks/>
          </p:cNvSpPr>
          <p:nvPr/>
        </p:nvSpPr>
        <p:spPr>
          <a:xfrm>
            <a:off x="824831" y="4357028"/>
            <a:ext cx="10869241" cy="832172"/>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a:latin typeface="Arial"/>
              </a:rPr>
              <a:t>Regulation addressing the interoperability of SIS, VIS, EES and ETIAS and amending the Schengen Borders Code . </a:t>
            </a:r>
            <a:endParaRPr lang="en-GB" err="1">
              <a:latin typeface="Arial"/>
              <a:cs typeface="Arial"/>
            </a:endParaRPr>
          </a:p>
        </p:txBody>
      </p:sp>
    </p:spTree>
    <p:extLst>
      <p:ext uri="{BB962C8B-B14F-4D97-AF65-F5344CB8AC3E}">
        <p14:creationId xmlns:p14="http://schemas.microsoft.com/office/powerpoint/2010/main" val="4166046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01197" y="1393196"/>
            <a:ext cx="10784974" cy="1652143"/>
          </a:xfrm>
        </p:spPr>
        <p:txBody>
          <a:bodyPr vert="horz" lIns="91440" tIns="45720" rIns="91440" bIns="45720" rtlCol="0" anchor="t">
            <a:noAutofit/>
          </a:bodyPr>
          <a:lstStyle/>
          <a:p>
            <a:pPr marL="0" indent="0">
              <a:buNone/>
            </a:pPr>
            <a:r>
              <a:rPr lang="en-GB">
                <a:solidFill>
                  <a:schemeClr val="tx2"/>
                </a:solidFill>
                <a:ea typeface="+mn-lt"/>
                <a:cs typeface="+mn-lt"/>
              </a:rPr>
              <a:t>Regulation (EU) </a:t>
            </a:r>
            <a:r>
              <a:rPr lang="en-GB" b="1">
                <a:solidFill>
                  <a:schemeClr val="tx2"/>
                </a:solidFill>
                <a:ea typeface="+mn-lt"/>
                <a:cs typeface="+mn-lt"/>
              </a:rPr>
              <a:t>2019/818</a:t>
            </a:r>
            <a:r>
              <a:rPr lang="en-GB">
                <a:solidFill>
                  <a:schemeClr val="tx2"/>
                </a:solidFill>
                <a:ea typeface="+mn-lt"/>
                <a:cs typeface="+mn-lt"/>
              </a:rPr>
              <a:t> of 20 May 2019 on establishing a framework for interoperability between EU information systems </a:t>
            </a:r>
            <a:r>
              <a:rPr lang="en-GB" b="1" i="1">
                <a:solidFill>
                  <a:schemeClr val="tx2"/>
                </a:solidFill>
                <a:ea typeface="+mn-lt"/>
                <a:cs typeface="+mn-lt"/>
              </a:rPr>
              <a:t>in the field of police and judicial cooperation, asylum and migration</a:t>
            </a:r>
            <a:r>
              <a:rPr lang="en-GB">
                <a:solidFill>
                  <a:schemeClr val="tx2"/>
                </a:solidFill>
                <a:ea typeface="+mn-lt"/>
                <a:cs typeface="+mn-lt"/>
              </a:rPr>
              <a:t> and amending Regulations (EU) 2018/1726, (EU) 2018/1862 and (EU) 2019/816</a:t>
            </a:r>
            <a:endParaRPr lang="en-US">
              <a:solidFill>
                <a:schemeClr val="tx2"/>
              </a:solidFill>
            </a:endParaRPr>
          </a:p>
          <a:p>
            <a:pPr marL="0" indent="0">
              <a:buNone/>
            </a:pPr>
            <a:endParaRPr lang="en-GB">
              <a:solidFill>
                <a:schemeClr val="tx2"/>
              </a:solidFill>
              <a:ea typeface="+mn-lt"/>
              <a:cs typeface="+mn-lt"/>
            </a:endParaRPr>
          </a:p>
        </p:txBody>
      </p:sp>
      <p:sp>
        <p:nvSpPr>
          <p:cNvPr id="2" name="Title 1"/>
          <p:cNvSpPr>
            <a:spLocks noGrp="1"/>
          </p:cNvSpPr>
          <p:nvPr>
            <p:ph type="title"/>
          </p:nvPr>
        </p:nvSpPr>
        <p:spPr>
          <a:xfrm>
            <a:off x="958924" y="499876"/>
            <a:ext cx="10515600" cy="482176"/>
          </a:xfrm>
        </p:spPr>
        <p:txBody>
          <a:bodyPr/>
          <a:lstStyle/>
          <a:p>
            <a:r>
              <a:rPr lang="en-GB" sz="2800"/>
              <a:t> </a:t>
            </a:r>
            <a:r>
              <a:rPr lang="en-IE" sz="2800"/>
              <a:t>Information Systems for Borders, Migration and Security</a:t>
            </a:r>
            <a:endParaRPr lang="en-GB" sz="2800"/>
          </a:p>
        </p:txBody>
      </p:sp>
      <p:sp>
        <p:nvSpPr>
          <p:cNvPr id="14" name="Content Placeholder 2"/>
          <p:cNvSpPr txBox="1">
            <a:spLocks/>
          </p:cNvSpPr>
          <p:nvPr/>
        </p:nvSpPr>
        <p:spPr>
          <a:xfrm>
            <a:off x="820379" y="3111031"/>
            <a:ext cx="10784973" cy="403178"/>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t>Link to EUR-Lex: </a:t>
            </a:r>
            <a:r>
              <a:rPr lang="en-GB" sz="1600">
                <a:hlinkClick r:id="rId2"/>
              </a:rPr>
              <a:t>https://eur-lex.europa.eu/legal-content/EN/TXT/?uri=CELEX%3A32019R0818</a:t>
            </a:r>
            <a:endParaRPr lang="en-GB" sz="1600">
              <a:cs typeface="Arial"/>
            </a:endParaRPr>
          </a:p>
          <a:p>
            <a:pPr marL="0" indent="0">
              <a:spcAft>
                <a:spcPts val="1200"/>
              </a:spcAft>
              <a:buNone/>
            </a:pPr>
            <a:endParaRPr lang="en-GB" sz="1600">
              <a:cs typeface="Arial"/>
            </a:endParaRPr>
          </a:p>
        </p:txBody>
      </p:sp>
      <p:sp>
        <p:nvSpPr>
          <p:cNvPr id="5" name="Content Placeholder 2">
            <a:extLst>
              <a:ext uri="{FF2B5EF4-FFF2-40B4-BE49-F238E27FC236}">
                <a16:creationId xmlns:a16="http://schemas.microsoft.com/office/drawing/2014/main" id="{7052A686-1EB1-02B1-6B4B-A3CB4472693F}"/>
              </a:ext>
            </a:extLst>
          </p:cNvPr>
          <p:cNvSpPr txBox="1">
            <a:spLocks/>
          </p:cNvSpPr>
          <p:nvPr/>
        </p:nvSpPr>
        <p:spPr>
          <a:xfrm>
            <a:off x="824831" y="3756664"/>
            <a:ext cx="10869241" cy="832172"/>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a:latin typeface="Arial"/>
              </a:rPr>
              <a:t>"Twin" of Regulation (EU) 2019/817 addressing the interoperability of SIS, ECRIS-TCN  and Eurodac. </a:t>
            </a:r>
            <a:endParaRPr lang="en-GB" err="1">
              <a:latin typeface="Arial"/>
              <a:cs typeface="Arial"/>
            </a:endParaRPr>
          </a:p>
        </p:txBody>
      </p:sp>
    </p:spTree>
    <p:extLst>
      <p:ext uri="{BB962C8B-B14F-4D97-AF65-F5344CB8AC3E}">
        <p14:creationId xmlns:p14="http://schemas.microsoft.com/office/powerpoint/2010/main" val="35187368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61092" y="1393196"/>
            <a:ext cx="10825079" cy="475114"/>
          </a:xfrm>
        </p:spPr>
        <p:txBody>
          <a:bodyPr vert="horz" lIns="91440" tIns="45720" rIns="91440" bIns="45720" rtlCol="0" anchor="t">
            <a:noAutofit/>
          </a:bodyPr>
          <a:lstStyle/>
          <a:p>
            <a:pPr marL="0" indent="0">
              <a:buNone/>
            </a:pPr>
            <a:r>
              <a:rPr lang="en-GB">
                <a:solidFill>
                  <a:schemeClr val="tx2"/>
                </a:solidFill>
                <a:ea typeface="+mn-lt"/>
                <a:cs typeface="+mn-lt"/>
              </a:rPr>
              <a:t>Regulation (EU) </a:t>
            </a:r>
            <a:r>
              <a:rPr lang="en-GB" b="1">
                <a:solidFill>
                  <a:schemeClr val="tx2"/>
                </a:solidFill>
                <a:ea typeface="+mn-lt"/>
                <a:cs typeface="+mn-lt"/>
              </a:rPr>
              <a:t>2019/817 &amp; 818</a:t>
            </a:r>
            <a:r>
              <a:rPr lang="en-GB">
                <a:solidFill>
                  <a:schemeClr val="tx2"/>
                </a:solidFill>
                <a:ea typeface="+mn-lt"/>
                <a:cs typeface="+mn-lt"/>
              </a:rPr>
              <a:t> </a:t>
            </a:r>
          </a:p>
        </p:txBody>
      </p:sp>
      <p:sp>
        <p:nvSpPr>
          <p:cNvPr id="2" name="Title 1"/>
          <p:cNvSpPr>
            <a:spLocks noGrp="1"/>
          </p:cNvSpPr>
          <p:nvPr>
            <p:ph type="title"/>
          </p:nvPr>
        </p:nvSpPr>
        <p:spPr>
          <a:xfrm>
            <a:off x="861092" y="499876"/>
            <a:ext cx="10613432" cy="482176"/>
          </a:xfrm>
        </p:spPr>
        <p:txBody>
          <a:bodyPr/>
          <a:lstStyle/>
          <a:p>
            <a:r>
              <a:rPr lang="en-GB" sz="2800"/>
              <a:t> </a:t>
            </a:r>
            <a:r>
              <a:rPr lang="en-IE" sz="2800"/>
              <a:t>Information Systems for Borders, Migration and Security</a:t>
            </a:r>
            <a:endParaRPr lang="en-GB" sz="2800"/>
          </a:p>
        </p:txBody>
      </p:sp>
      <p:sp>
        <p:nvSpPr>
          <p:cNvPr id="6" name="Content Placeholder 2">
            <a:extLst>
              <a:ext uri="{FF2B5EF4-FFF2-40B4-BE49-F238E27FC236}">
                <a16:creationId xmlns:a16="http://schemas.microsoft.com/office/drawing/2014/main" id="{96D3CE84-4DD3-3797-3CBE-470068FBBA51}"/>
              </a:ext>
            </a:extLst>
          </p:cNvPr>
          <p:cNvSpPr txBox="1">
            <a:spLocks/>
          </p:cNvSpPr>
          <p:nvPr/>
        </p:nvSpPr>
        <p:spPr>
          <a:xfrm>
            <a:off x="843546" y="4470537"/>
            <a:ext cx="10905699" cy="1479325"/>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endParaRPr lang="en-GB">
              <a:cs typeface="Arial"/>
            </a:endParaRPr>
          </a:p>
          <a:p>
            <a:pPr marL="0" indent="0">
              <a:buNone/>
            </a:pPr>
            <a:endParaRPr lang="en-GB">
              <a:cs typeface="Arial"/>
            </a:endParaRPr>
          </a:p>
          <a:p>
            <a:pPr lvl="1">
              <a:spcAft>
                <a:spcPts val="1200"/>
              </a:spcAft>
            </a:pPr>
            <a:endParaRPr lang="en-GB">
              <a:latin typeface="Arial"/>
              <a:cs typeface="Arial"/>
            </a:endParaRPr>
          </a:p>
        </p:txBody>
      </p:sp>
      <p:sp>
        <p:nvSpPr>
          <p:cNvPr id="8" name="Content Placeholder 2">
            <a:extLst>
              <a:ext uri="{FF2B5EF4-FFF2-40B4-BE49-F238E27FC236}">
                <a16:creationId xmlns:a16="http://schemas.microsoft.com/office/drawing/2014/main" id="{438FFD63-1375-B280-A675-70A2B6955065}"/>
              </a:ext>
            </a:extLst>
          </p:cNvPr>
          <p:cNvSpPr txBox="1">
            <a:spLocks/>
          </p:cNvSpPr>
          <p:nvPr/>
        </p:nvSpPr>
        <p:spPr>
          <a:xfrm>
            <a:off x="950494" y="1877064"/>
            <a:ext cx="10919067" cy="4407007"/>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000"/>
              </a:spcAft>
              <a:buNone/>
            </a:pPr>
            <a:r>
              <a:rPr lang="en-GB" sz="1800">
                <a:cs typeface="Arial"/>
              </a:rPr>
              <a:t>Objectives pursued:</a:t>
            </a:r>
            <a:endParaRPr lang="en-US" sz="1800">
              <a:cs typeface="Arial"/>
            </a:endParaRPr>
          </a:p>
          <a:p>
            <a:pPr marL="342900" indent="-342900">
              <a:spcAft>
                <a:spcPts val="800"/>
              </a:spcAft>
            </a:pPr>
            <a:r>
              <a:rPr lang="en-GB" sz="1600">
                <a:cs typeface="Arial"/>
              </a:rPr>
              <a:t>Ensure that end-users have fast, seamless, systematic and controlled access to the information that they need to perform their tasks; </a:t>
            </a:r>
          </a:p>
          <a:p>
            <a:pPr marL="342900" indent="-342900">
              <a:spcAft>
                <a:spcPts val="800"/>
              </a:spcAft>
            </a:pPr>
            <a:r>
              <a:rPr lang="en-GB" sz="1600">
                <a:cs typeface="Arial"/>
              </a:rPr>
              <a:t>Detect multiple identities linked to the same set of biometric data; </a:t>
            </a:r>
          </a:p>
          <a:p>
            <a:pPr marL="342900" indent="-342900">
              <a:spcAft>
                <a:spcPts val="800"/>
              </a:spcAft>
            </a:pPr>
            <a:r>
              <a:rPr lang="en-GB" sz="1600">
                <a:cs typeface="Arial"/>
              </a:rPr>
              <a:t>Facilitate identity checks of third-country nationals, on the territory of a Member State, by police authorities; and </a:t>
            </a:r>
          </a:p>
          <a:p>
            <a:pPr marL="342900" indent="-342900">
              <a:spcAft>
                <a:spcPts val="800"/>
              </a:spcAft>
            </a:pPr>
            <a:r>
              <a:rPr lang="en-GB" sz="1600">
                <a:cs typeface="Arial"/>
              </a:rPr>
              <a:t>Facilitate and streamline access by law enforcement authorities to non-law enforcement information systems at EU level.</a:t>
            </a:r>
          </a:p>
          <a:p>
            <a:pPr marL="0" indent="0">
              <a:spcAft>
                <a:spcPts val="800"/>
              </a:spcAft>
              <a:buNone/>
            </a:pPr>
            <a:r>
              <a:rPr lang="en-GB" sz="1800">
                <a:cs typeface="Arial"/>
              </a:rPr>
              <a:t>Defines four interoperability components, and the way they </a:t>
            </a:r>
          </a:p>
          <a:p>
            <a:pPr marL="342900" indent="-342900">
              <a:spcAft>
                <a:spcPts val="800"/>
              </a:spcAft>
            </a:pPr>
            <a:r>
              <a:rPr lang="en-GB" sz="1600">
                <a:cs typeface="Arial"/>
              </a:rPr>
              <a:t>the European search portal (ESP); ,</a:t>
            </a:r>
          </a:p>
          <a:p>
            <a:pPr marL="342900" indent="-342900">
              <a:spcAft>
                <a:spcPts val="800"/>
              </a:spcAft>
            </a:pPr>
            <a:r>
              <a:rPr lang="en-GB" sz="1600">
                <a:cs typeface="Arial"/>
              </a:rPr>
              <a:t>the shared biometric matching service (shared BMS).</a:t>
            </a:r>
          </a:p>
          <a:p>
            <a:pPr marL="342900" indent="-342900">
              <a:spcAft>
                <a:spcPts val="800"/>
              </a:spcAft>
            </a:pPr>
            <a:r>
              <a:rPr lang="en-GB" sz="1600">
                <a:cs typeface="Arial"/>
              </a:rPr>
              <a:t>the common identity repository (CIR),  </a:t>
            </a:r>
          </a:p>
          <a:p>
            <a:pPr marL="342900" indent="-342900">
              <a:spcAft>
                <a:spcPts val="800"/>
              </a:spcAft>
            </a:pPr>
            <a:r>
              <a:rPr lang="en-GB" sz="1600">
                <a:cs typeface="Arial"/>
              </a:rPr>
              <a:t>the multiple-identity detector (MID), which is a technical component allowing for the detection of multiple or fraudulent identities.</a:t>
            </a:r>
          </a:p>
          <a:p>
            <a:pPr lvl="1">
              <a:spcAft>
                <a:spcPts val="1200"/>
              </a:spcAft>
            </a:pPr>
            <a:endParaRPr lang="en-GB">
              <a:cs typeface="Arial"/>
            </a:endParaRPr>
          </a:p>
        </p:txBody>
      </p:sp>
    </p:spTree>
    <p:extLst>
      <p:ext uri="{BB962C8B-B14F-4D97-AF65-F5344CB8AC3E}">
        <p14:creationId xmlns:p14="http://schemas.microsoft.com/office/powerpoint/2010/main" val="28993444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A2A77CD-9CAF-716C-DCBA-8576B839129F}"/>
              </a:ext>
            </a:extLst>
          </p:cNvPr>
          <p:cNvSpPr>
            <a:spLocks noGrp="1"/>
          </p:cNvSpPr>
          <p:nvPr>
            <p:ph idx="1"/>
          </p:nvPr>
        </p:nvSpPr>
        <p:spPr/>
        <p:txBody>
          <a:bodyPr vert="horz" lIns="91440" tIns="45720" rIns="91440" bIns="45720" rtlCol="0" anchor="t">
            <a:noAutofit/>
          </a:bodyPr>
          <a:lstStyle/>
          <a:p>
            <a:pPr marL="0" indent="0">
              <a:buNone/>
            </a:pPr>
            <a:r>
              <a:rPr lang="en-US" sz="1800">
                <a:cs typeface="Arial"/>
              </a:rPr>
              <a:t>The legal «components» of the common visa policy (short-stay visas)  </a:t>
            </a:r>
          </a:p>
          <a:p>
            <a:r>
              <a:rPr lang="en-US" sz="1800">
                <a:cs typeface="Arial"/>
              </a:rPr>
              <a:t>Regulation (EU) 2018/1806 (Visa Regulation): "Who" ?</a:t>
            </a:r>
          </a:p>
          <a:p>
            <a:r>
              <a:rPr lang="en-US" sz="1800">
                <a:cs typeface="Arial"/>
              </a:rPr>
              <a:t>Regulation (EU) 2019/1155 amending Regulation 810/2009 (Visa Code): "How" ?</a:t>
            </a:r>
          </a:p>
          <a:p>
            <a:r>
              <a:rPr lang="en-US" sz="1800">
                <a:cs typeface="Arial"/>
              </a:rPr>
              <a:t>Regulation (EU) 1134/2021 reforming Visa Information System (common database)</a:t>
            </a:r>
          </a:p>
          <a:p>
            <a:r>
              <a:rPr lang="en-US" sz="1800">
                <a:cs typeface="Arial"/>
              </a:rPr>
              <a:t>Regulation (EU) 1683/95 (Visa Sticker): "What"? </a:t>
            </a:r>
          </a:p>
        </p:txBody>
      </p:sp>
      <p:sp>
        <p:nvSpPr>
          <p:cNvPr id="3" name="Title 2">
            <a:extLst>
              <a:ext uri="{FF2B5EF4-FFF2-40B4-BE49-F238E27FC236}">
                <a16:creationId xmlns:a16="http://schemas.microsoft.com/office/drawing/2014/main" id="{A36FF378-A976-FC28-6778-88BC1174267E}"/>
              </a:ext>
            </a:extLst>
          </p:cNvPr>
          <p:cNvSpPr>
            <a:spLocks noGrp="1"/>
          </p:cNvSpPr>
          <p:nvPr>
            <p:ph type="title"/>
          </p:nvPr>
        </p:nvSpPr>
        <p:spPr/>
        <p:txBody>
          <a:bodyPr/>
          <a:lstStyle/>
          <a:p>
            <a:r>
              <a:rPr lang="en-US" sz="2800"/>
              <a:t>Visa policy</a:t>
            </a:r>
          </a:p>
        </p:txBody>
      </p:sp>
    </p:spTree>
    <p:extLst>
      <p:ext uri="{BB962C8B-B14F-4D97-AF65-F5344CB8AC3E}">
        <p14:creationId xmlns:p14="http://schemas.microsoft.com/office/powerpoint/2010/main" val="18456742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BC33072-43DB-8739-1E1B-B6EA7C8A2A23}"/>
              </a:ext>
            </a:extLst>
          </p:cNvPr>
          <p:cNvSpPr>
            <a:spLocks noGrp="1"/>
          </p:cNvSpPr>
          <p:nvPr>
            <p:ph idx="1"/>
          </p:nvPr>
        </p:nvSpPr>
        <p:spPr>
          <a:xfrm>
            <a:off x="1047961" y="2810817"/>
            <a:ext cx="10905699" cy="3182928"/>
          </a:xfrm>
        </p:spPr>
        <p:txBody>
          <a:bodyPr vert="horz" lIns="91440" tIns="45720" rIns="91440" bIns="45720" rtlCol="0" anchor="t">
            <a:noAutofit/>
          </a:bodyPr>
          <a:lstStyle/>
          <a:p>
            <a:pPr marL="0" indent="0">
              <a:buNone/>
            </a:pPr>
            <a:r>
              <a:rPr lang="en-US" sz="1800">
                <a:cs typeface="Arial"/>
              </a:rPr>
              <a:t>With new rules on short-stay visas applying worldwide as of 2 February 2020, it is now easier for legitimate </a:t>
            </a:r>
            <a:r>
              <a:rPr lang="en-US" sz="1800" err="1">
                <a:cs typeface="Arial"/>
              </a:rPr>
              <a:t>travellers</a:t>
            </a:r>
            <a:r>
              <a:rPr lang="en-US" sz="1800">
                <a:cs typeface="Arial"/>
              </a:rPr>
              <a:t> to visit the European Union for tourism or business purposes, with expected positive impacts on the European economy, people-to-people contacts and cultural exchanges.</a:t>
            </a:r>
          </a:p>
          <a:p>
            <a:pPr marL="0" indent="0">
              <a:spcAft>
                <a:spcPts val="600"/>
              </a:spcAft>
              <a:buNone/>
            </a:pPr>
            <a:r>
              <a:rPr lang="en-US" sz="1800">
                <a:cs typeface="Arial"/>
              </a:rPr>
              <a:t>NEW RULES: What changes for </a:t>
            </a:r>
            <a:r>
              <a:rPr lang="en-US" sz="1800" err="1">
                <a:cs typeface="Arial"/>
              </a:rPr>
              <a:t>travellers</a:t>
            </a:r>
            <a:r>
              <a:rPr lang="en-US" sz="1800">
                <a:cs typeface="Arial"/>
              </a:rPr>
              <a:t>?</a:t>
            </a:r>
          </a:p>
          <a:p>
            <a:pPr marL="342900" indent="-342900">
              <a:spcAft>
                <a:spcPts val="600"/>
              </a:spcAft>
            </a:pPr>
            <a:r>
              <a:rPr lang="en-US" sz="1800" err="1">
                <a:cs typeface="Arial"/>
              </a:rPr>
              <a:t>Modernised</a:t>
            </a:r>
            <a:r>
              <a:rPr lang="en-US" sz="1800">
                <a:cs typeface="Arial"/>
              </a:rPr>
              <a:t> application procedures</a:t>
            </a:r>
          </a:p>
          <a:p>
            <a:pPr marL="342900" indent="-342900">
              <a:spcAft>
                <a:spcPts val="600"/>
              </a:spcAft>
            </a:pPr>
            <a:r>
              <a:rPr lang="en-US" sz="1800">
                <a:cs typeface="Arial"/>
              </a:rPr>
              <a:t>Easier travel for frequent visitors</a:t>
            </a:r>
          </a:p>
          <a:p>
            <a:pPr marL="342900" indent="-342900">
              <a:spcAft>
                <a:spcPts val="600"/>
              </a:spcAft>
            </a:pPr>
            <a:r>
              <a:rPr lang="en-US" sz="1800">
                <a:cs typeface="Arial"/>
              </a:rPr>
              <a:t>Improving cooperation on return and readmission</a:t>
            </a:r>
          </a:p>
        </p:txBody>
      </p:sp>
      <p:sp>
        <p:nvSpPr>
          <p:cNvPr id="3" name="Title 2">
            <a:extLst>
              <a:ext uri="{FF2B5EF4-FFF2-40B4-BE49-F238E27FC236}">
                <a16:creationId xmlns:a16="http://schemas.microsoft.com/office/drawing/2014/main" id="{2EAF8303-2D72-AACD-4DEC-4BF708B5CBD3}"/>
              </a:ext>
            </a:extLst>
          </p:cNvPr>
          <p:cNvSpPr>
            <a:spLocks noGrp="1"/>
          </p:cNvSpPr>
          <p:nvPr>
            <p:ph type="title"/>
          </p:nvPr>
        </p:nvSpPr>
        <p:spPr>
          <a:xfrm>
            <a:off x="1047961" y="1374549"/>
            <a:ext cx="10443714" cy="1600701"/>
          </a:xfrm>
        </p:spPr>
        <p:txBody>
          <a:bodyPr/>
          <a:lstStyle/>
          <a:p>
            <a:r>
              <a:rPr lang="en-US" sz="2400">
                <a:cs typeface="Arial"/>
              </a:rPr>
              <a:t>Regulation (EU) 2019/1155 of the European Parliament and of the Council of 20 June 2019 amending Regulation (EC) No 810/2009 establishing a Community Code on Visas (</a:t>
            </a:r>
            <a:r>
              <a:rPr lang="en-US" sz="2400" b="1">
                <a:cs typeface="Arial"/>
              </a:rPr>
              <a:t>Visa Code</a:t>
            </a:r>
            <a:r>
              <a:rPr lang="en-US" sz="2400">
                <a:cs typeface="Arial"/>
              </a:rPr>
              <a:t>)</a:t>
            </a:r>
            <a:br>
              <a:rPr lang="en-US" sz="2400">
                <a:cs typeface="Arial"/>
              </a:rPr>
            </a:br>
            <a:r>
              <a:rPr lang="en-US" sz="1800">
                <a:cs typeface="Arial"/>
                <a:hlinkClick r:id="rId2"/>
              </a:rPr>
              <a:t>https://eur-lex.europa.eu/legal-content/EN/TXT/?uri=CELEX%3A32019R1155</a:t>
            </a:r>
            <a:r>
              <a:rPr lang="en-US" sz="1800">
                <a:cs typeface="Arial"/>
              </a:rPr>
              <a:t>  </a:t>
            </a:r>
            <a:r>
              <a:rPr lang="en-US" sz="2000">
                <a:cs typeface="Arial"/>
              </a:rPr>
              <a:t/>
            </a:r>
            <a:br>
              <a:rPr lang="en-US" sz="2000">
                <a:cs typeface="Arial"/>
              </a:rPr>
            </a:br>
            <a:r>
              <a:rPr lang="en-US" sz="2400" b="1">
                <a:cs typeface="Arial"/>
              </a:rPr>
              <a:t>  </a:t>
            </a:r>
            <a:endParaRPr lang="en-US" sz="2400" b="1"/>
          </a:p>
        </p:txBody>
      </p:sp>
      <p:sp>
        <p:nvSpPr>
          <p:cNvPr id="6" name="Title 2">
            <a:extLst>
              <a:ext uri="{FF2B5EF4-FFF2-40B4-BE49-F238E27FC236}">
                <a16:creationId xmlns:a16="http://schemas.microsoft.com/office/drawing/2014/main" id="{A36FF378-A976-FC28-6778-88BC1174267E}"/>
              </a:ext>
            </a:extLst>
          </p:cNvPr>
          <p:cNvSpPr txBox="1">
            <a:spLocks/>
          </p:cNvSpPr>
          <p:nvPr/>
        </p:nvSpPr>
        <p:spPr>
          <a:xfrm>
            <a:off x="970722" y="482860"/>
            <a:ext cx="10515600" cy="782357"/>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r>
              <a:rPr lang="en-US" sz="2800"/>
              <a:t>Visa policy</a:t>
            </a:r>
          </a:p>
        </p:txBody>
      </p:sp>
    </p:spTree>
    <p:extLst>
      <p:ext uri="{BB962C8B-B14F-4D97-AF65-F5344CB8AC3E}">
        <p14:creationId xmlns:p14="http://schemas.microsoft.com/office/powerpoint/2010/main" val="35413912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93472D-7DDD-C57C-6D11-42D94E28C990}"/>
              </a:ext>
            </a:extLst>
          </p:cNvPr>
          <p:cNvSpPr>
            <a:spLocks noGrp="1"/>
          </p:cNvSpPr>
          <p:nvPr>
            <p:ph idx="1"/>
          </p:nvPr>
        </p:nvSpPr>
        <p:spPr>
          <a:xfrm>
            <a:off x="1162173" y="3288665"/>
            <a:ext cx="10581725" cy="3881904"/>
          </a:xfrm>
        </p:spPr>
        <p:txBody>
          <a:bodyPr vert="horz" lIns="91440" tIns="45720" rIns="91440" bIns="45720" rtlCol="0" anchor="t">
            <a:noAutofit/>
          </a:bodyPr>
          <a:lstStyle/>
          <a:p>
            <a:pPr marL="0" indent="0">
              <a:buNone/>
            </a:pPr>
            <a:r>
              <a:rPr lang="en-US" sz="1800">
                <a:cs typeface="Arial"/>
              </a:rPr>
              <a:t>- Annex 1: list of visa-required countries / territories</a:t>
            </a:r>
          </a:p>
          <a:p>
            <a:pPr marL="0" indent="0">
              <a:buNone/>
            </a:pPr>
            <a:r>
              <a:rPr lang="en-US" sz="1800">
                <a:cs typeface="Arial"/>
              </a:rPr>
              <a:t>- Annex 2: list of visa-free countries / territories</a:t>
            </a:r>
          </a:p>
          <a:p>
            <a:pPr marL="0" indent="0">
              <a:spcAft>
                <a:spcPts val="600"/>
              </a:spcAft>
              <a:buNone/>
            </a:pPr>
            <a:r>
              <a:rPr lang="en-US" sz="1800">
                <a:cs typeface="Arial"/>
              </a:rPr>
              <a:t>The regulation also allows for:</a:t>
            </a:r>
          </a:p>
          <a:p>
            <a:pPr>
              <a:spcAft>
                <a:spcPts val="600"/>
              </a:spcAft>
            </a:pPr>
            <a:r>
              <a:rPr lang="en-US" sz="1800">
                <a:cs typeface="Arial"/>
              </a:rPr>
              <a:t>exceptions,</a:t>
            </a:r>
          </a:p>
          <a:p>
            <a:pPr>
              <a:spcAft>
                <a:spcPts val="600"/>
              </a:spcAft>
            </a:pPr>
            <a:r>
              <a:rPr lang="en-US" sz="1800">
                <a:cs typeface="Arial"/>
              </a:rPr>
              <a:t>reciprocity,</a:t>
            </a:r>
          </a:p>
          <a:p>
            <a:pPr>
              <a:spcAft>
                <a:spcPts val="600"/>
              </a:spcAft>
            </a:pPr>
            <a:r>
              <a:rPr lang="en-US" sz="1800">
                <a:cs typeface="Arial"/>
              </a:rPr>
              <a:t>temporary suspension</a:t>
            </a:r>
          </a:p>
          <a:p>
            <a:endParaRPr lang="en-US">
              <a:solidFill>
                <a:srgbClr val="004494"/>
              </a:solidFill>
              <a:cs typeface="Arial"/>
            </a:endParaRPr>
          </a:p>
        </p:txBody>
      </p:sp>
      <p:sp>
        <p:nvSpPr>
          <p:cNvPr id="3" name="Title 2">
            <a:extLst>
              <a:ext uri="{FF2B5EF4-FFF2-40B4-BE49-F238E27FC236}">
                <a16:creationId xmlns:a16="http://schemas.microsoft.com/office/drawing/2014/main" id="{F88C53B2-E590-A271-6751-C82B843D83D4}"/>
              </a:ext>
            </a:extLst>
          </p:cNvPr>
          <p:cNvSpPr>
            <a:spLocks noGrp="1"/>
          </p:cNvSpPr>
          <p:nvPr>
            <p:ph type="title"/>
          </p:nvPr>
        </p:nvSpPr>
        <p:spPr>
          <a:xfrm>
            <a:off x="1012018" y="1380449"/>
            <a:ext cx="10515600" cy="2049831"/>
          </a:xfrm>
        </p:spPr>
        <p:txBody>
          <a:bodyPr/>
          <a:lstStyle/>
          <a:p>
            <a:r>
              <a:rPr lang="en-US" sz="2400"/>
              <a:t/>
            </a:r>
            <a:br>
              <a:rPr lang="en-US" sz="2400"/>
            </a:br>
            <a:r>
              <a:rPr lang="en-US" sz="2400"/>
              <a:t>Regulation (EU) 2018/1806 of the European Parliament and of the Council of 14 November 2018 listing the third countries whose nationals must be in possession of visas when crossing the external borders and those whose nationals are exempt from that requirement (</a:t>
            </a:r>
            <a:r>
              <a:rPr lang="en-US" sz="2400" b="1"/>
              <a:t>Visa Regulation</a:t>
            </a:r>
            <a:r>
              <a:rPr lang="en-US" sz="2400"/>
              <a:t>)</a:t>
            </a:r>
            <a:br>
              <a:rPr lang="en-US" sz="2400"/>
            </a:br>
            <a:r>
              <a:rPr lang="en-US" sz="2000">
                <a:hlinkClick r:id="rId2"/>
              </a:rPr>
              <a:t>https://eur-lex.europa.eu/legal-content/en/TXT/?uri=CELEX:32018R1806</a:t>
            </a:r>
            <a:r>
              <a:rPr lang="en-US" sz="2000"/>
              <a:t>  </a:t>
            </a:r>
            <a:br>
              <a:rPr lang="en-US" sz="2000"/>
            </a:br>
            <a:endParaRPr lang="en-US" sz="2400"/>
          </a:p>
        </p:txBody>
      </p:sp>
      <p:sp>
        <p:nvSpPr>
          <p:cNvPr id="5" name="Title 2">
            <a:extLst>
              <a:ext uri="{FF2B5EF4-FFF2-40B4-BE49-F238E27FC236}">
                <a16:creationId xmlns:a16="http://schemas.microsoft.com/office/drawing/2014/main" id="{A36FF378-A976-FC28-6778-88BC1174267E}"/>
              </a:ext>
            </a:extLst>
          </p:cNvPr>
          <p:cNvSpPr txBox="1">
            <a:spLocks/>
          </p:cNvSpPr>
          <p:nvPr/>
        </p:nvSpPr>
        <p:spPr>
          <a:xfrm>
            <a:off x="970722" y="482860"/>
            <a:ext cx="10515600" cy="782357"/>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r>
              <a:rPr lang="en-US" sz="2800"/>
              <a:t>Visa policy</a:t>
            </a:r>
          </a:p>
        </p:txBody>
      </p:sp>
    </p:spTree>
    <p:extLst>
      <p:ext uri="{BB962C8B-B14F-4D97-AF65-F5344CB8AC3E}">
        <p14:creationId xmlns:p14="http://schemas.microsoft.com/office/powerpoint/2010/main" val="15109567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35F9A56-1CD9-403C-17A9-6286564FBDEE}"/>
              </a:ext>
            </a:extLst>
          </p:cNvPr>
          <p:cNvSpPr>
            <a:spLocks noGrp="1"/>
          </p:cNvSpPr>
          <p:nvPr>
            <p:ph idx="1"/>
          </p:nvPr>
        </p:nvSpPr>
        <p:spPr>
          <a:xfrm>
            <a:off x="1012018" y="1943613"/>
            <a:ext cx="10905699" cy="3881904"/>
          </a:xfrm>
        </p:spPr>
        <p:txBody>
          <a:bodyPr vert="horz" lIns="91440" tIns="45720" rIns="91440" bIns="45720" rtlCol="0" anchor="t">
            <a:noAutofit/>
          </a:bodyPr>
          <a:lstStyle/>
          <a:p>
            <a:pPr marL="0" indent="0">
              <a:buNone/>
            </a:pPr>
            <a:endParaRPr lang="en-US">
              <a:solidFill>
                <a:srgbClr val="004494"/>
              </a:solidFill>
              <a:cs typeface="Arial"/>
            </a:endParaRPr>
          </a:p>
          <a:p>
            <a:pPr marL="0" indent="0">
              <a:spcAft>
                <a:spcPts val="600"/>
              </a:spcAft>
              <a:buNone/>
            </a:pPr>
            <a:r>
              <a:rPr lang="en-US" sz="1800">
                <a:cs typeface="Arial"/>
              </a:rPr>
              <a:t>Main aims of the amending regulation:</a:t>
            </a:r>
          </a:p>
          <a:p>
            <a:pPr>
              <a:spcAft>
                <a:spcPts val="600"/>
              </a:spcAft>
            </a:pPr>
            <a:r>
              <a:rPr lang="en-US" sz="1800">
                <a:cs typeface="Arial"/>
              </a:rPr>
              <a:t>further strengthen the security of the short-stay visa procedure</a:t>
            </a:r>
          </a:p>
          <a:p>
            <a:pPr>
              <a:spcAft>
                <a:spcPts val="600"/>
              </a:spcAft>
            </a:pPr>
            <a:r>
              <a:rPr lang="en-US" sz="1800">
                <a:cs typeface="Arial"/>
              </a:rPr>
              <a:t>include long-stay visas and residence permits in the VIS database</a:t>
            </a:r>
          </a:p>
          <a:p>
            <a:pPr>
              <a:spcAft>
                <a:spcPts val="600"/>
              </a:spcAft>
            </a:pPr>
            <a:r>
              <a:rPr lang="en-US" sz="1800">
                <a:cs typeface="Arial"/>
              </a:rPr>
              <a:t>ensure interoperability between the VIS and other relevant EU systems and databases</a:t>
            </a:r>
          </a:p>
          <a:p>
            <a:endParaRPr lang="en-US">
              <a:cs typeface="Arial"/>
            </a:endParaRPr>
          </a:p>
        </p:txBody>
      </p:sp>
      <p:sp>
        <p:nvSpPr>
          <p:cNvPr id="3" name="Title 2">
            <a:extLst>
              <a:ext uri="{FF2B5EF4-FFF2-40B4-BE49-F238E27FC236}">
                <a16:creationId xmlns:a16="http://schemas.microsoft.com/office/drawing/2014/main" id="{799C9184-7FCD-EE21-46E0-3360553184B2}"/>
              </a:ext>
            </a:extLst>
          </p:cNvPr>
          <p:cNvSpPr>
            <a:spLocks noGrp="1"/>
          </p:cNvSpPr>
          <p:nvPr>
            <p:ph type="title"/>
          </p:nvPr>
        </p:nvSpPr>
        <p:spPr>
          <a:xfrm>
            <a:off x="1012018" y="1321456"/>
            <a:ext cx="10501223" cy="763697"/>
          </a:xfrm>
        </p:spPr>
        <p:txBody>
          <a:bodyPr/>
          <a:lstStyle/>
          <a:p>
            <a:r>
              <a:rPr lang="en-US" sz="2400">
                <a:solidFill>
                  <a:srgbClr val="004494"/>
                </a:solidFill>
                <a:cs typeface="Arial"/>
              </a:rPr>
              <a:t>Regulation (EU) 2021/1134 reforming Visa Information System (VIS)</a:t>
            </a:r>
            <a:br>
              <a:rPr lang="en-US" sz="2400">
                <a:solidFill>
                  <a:srgbClr val="004494"/>
                </a:solidFill>
                <a:cs typeface="Arial"/>
              </a:rPr>
            </a:br>
            <a:r>
              <a:rPr lang="en-US" sz="2000">
                <a:solidFill>
                  <a:srgbClr val="004494"/>
                </a:solidFill>
                <a:cs typeface="Arial"/>
                <a:hlinkClick r:id="rId2"/>
              </a:rPr>
              <a:t>https://eur-lex.europa.eu/legal-content/EN/TXT/?uri=CELEX%3A32021R1134</a:t>
            </a:r>
            <a:r>
              <a:rPr lang="en-US" sz="2000">
                <a:solidFill>
                  <a:srgbClr val="004494"/>
                </a:solidFill>
                <a:cs typeface="Arial"/>
              </a:rPr>
              <a:t>  </a:t>
            </a:r>
            <a:endParaRPr lang="en-US" sz="2400">
              <a:solidFill>
                <a:srgbClr val="004494"/>
              </a:solidFill>
              <a:cs typeface="Arial"/>
            </a:endParaRPr>
          </a:p>
        </p:txBody>
      </p:sp>
      <p:sp>
        <p:nvSpPr>
          <p:cNvPr id="5" name="Title 2">
            <a:extLst>
              <a:ext uri="{FF2B5EF4-FFF2-40B4-BE49-F238E27FC236}">
                <a16:creationId xmlns:a16="http://schemas.microsoft.com/office/drawing/2014/main" id="{A36FF378-A976-FC28-6778-88BC1174267E}"/>
              </a:ext>
            </a:extLst>
          </p:cNvPr>
          <p:cNvSpPr txBox="1">
            <a:spLocks/>
          </p:cNvSpPr>
          <p:nvPr/>
        </p:nvSpPr>
        <p:spPr>
          <a:xfrm>
            <a:off x="970722" y="482860"/>
            <a:ext cx="10515600" cy="782357"/>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r>
              <a:rPr lang="en-US" sz="2800"/>
              <a:t>Visa policy</a:t>
            </a:r>
          </a:p>
        </p:txBody>
      </p:sp>
    </p:spTree>
    <p:extLst>
      <p:ext uri="{BB962C8B-B14F-4D97-AF65-F5344CB8AC3E}">
        <p14:creationId xmlns:p14="http://schemas.microsoft.com/office/powerpoint/2010/main" val="33924011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8924" y="199695"/>
            <a:ext cx="10515600" cy="782357"/>
          </a:xfrm>
        </p:spPr>
        <p:txBody>
          <a:bodyPr/>
          <a:lstStyle/>
          <a:p>
            <a:r>
              <a:rPr lang="en-US" b="1"/>
              <a:t>HOME AFFAIRS FUNDS</a:t>
            </a:r>
            <a:endParaRPr lang="en-GB" sz="3600"/>
          </a:p>
        </p:txBody>
      </p:sp>
    </p:spTree>
    <p:extLst>
      <p:ext uri="{BB962C8B-B14F-4D97-AF65-F5344CB8AC3E}">
        <p14:creationId xmlns:p14="http://schemas.microsoft.com/office/powerpoint/2010/main" val="14497376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05283" y="1199804"/>
            <a:ext cx="10127260" cy="5161667"/>
          </a:xfrm>
        </p:spPr>
        <p:txBody>
          <a:bodyPr/>
          <a:lstStyle/>
          <a:p>
            <a:endParaRPr lang="en-IE"/>
          </a:p>
          <a:p>
            <a:pPr marL="0" indent="0">
              <a:buNone/>
            </a:pPr>
            <a:endParaRPr lang="en-IE"/>
          </a:p>
          <a:p>
            <a:pPr marL="0" indent="0">
              <a:buNone/>
            </a:pPr>
            <a:endParaRPr lang="en-IE"/>
          </a:p>
          <a:p>
            <a:pPr marL="0" indent="0">
              <a:buNone/>
            </a:pPr>
            <a:endParaRPr lang="en-IE"/>
          </a:p>
          <a:p>
            <a:pPr marL="0" indent="0">
              <a:buNone/>
            </a:pPr>
            <a:endParaRPr lang="en-IE"/>
          </a:p>
          <a:p>
            <a:pPr marL="0" indent="0">
              <a:buNone/>
            </a:pPr>
            <a:endParaRPr lang="fr-BE"/>
          </a:p>
        </p:txBody>
      </p:sp>
      <p:sp>
        <p:nvSpPr>
          <p:cNvPr id="6" name="Title 5"/>
          <p:cNvSpPr>
            <a:spLocks noGrp="1"/>
          </p:cNvSpPr>
          <p:nvPr>
            <p:ph type="title"/>
          </p:nvPr>
        </p:nvSpPr>
        <p:spPr>
          <a:xfrm>
            <a:off x="909032" y="511504"/>
            <a:ext cx="10515600" cy="688300"/>
          </a:xfrm>
        </p:spPr>
        <p:txBody>
          <a:bodyPr/>
          <a:lstStyle/>
          <a:p>
            <a:r>
              <a:rPr lang="en-US" b="1"/>
              <a:t>HOME Funds - 2021-2027</a:t>
            </a:r>
            <a:endParaRPr lang="en-GB" b="1"/>
          </a:p>
        </p:txBody>
      </p:sp>
      <p:graphicFrame>
        <p:nvGraphicFramePr>
          <p:cNvPr id="4" name="Table 3"/>
          <p:cNvGraphicFramePr>
            <a:graphicFrameLocks noGrp="1"/>
          </p:cNvGraphicFramePr>
          <p:nvPr>
            <p:extLst>
              <p:ext uri="{D42A27DB-BD31-4B8C-83A1-F6EECF244321}">
                <p14:modId xmlns:p14="http://schemas.microsoft.com/office/powerpoint/2010/main" val="1580782608"/>
              </p:ext>
            </p:extLst>
          </p:nvPr>
        </p:nvGraphicFramePr>
        <p:xfrm>
          <a:off x="909032" y="1565791"/>
          <a:ext cx="10023511" cy="4490880"/>
        </p:xfrm>
        <a:graphic>
          <a:graphicData uri="http://schemas.openxmlformats.org/drawingml/2006/table">
            <a:tbl>
              <a:tblPr firstRow="1" bandRow="1">
                <a:tableStyleId>{5C22544A-7EE6-4342-B048-85BDC9FD1C3A}</a:tableStyleId>
              </a:tblPr>
              <a:tblGrid>
                <a:gridCol w="6895826">
                  <a:extLst>
                    <a:ext uri="{9D8B030D-6E8A-4147-A177-3AD203B41FA5}">
                      <a16:colId xmlns:a16="http://schemas.microsoft.com/office/drawing/2014/main" val="399530617"/>
                    </a:ext>
                  </a:extLst>
                </a:gridCol>
                <a:gridCol w="3127685">
                  <a:extLst>
                    <a:ext uri="{9D8B030D-6E8A-4147-A177-3AD203B41FA5}">
                      <a16:colId xmlns:a16="http://schemas.microsoft.com/office/drawing/2014/main" val="3497949328"/>
                    </a:ext>
                  </a:extLst>
                </a:gridCol>
              </a:tblGrid>
              <a:tr h="370840">
                <a:tc>
                  <a:txBody>
                    <a:bodyPr/>
                    <a:lstStyle/>
                    <a:p>
                      <a:endParaRPr lang="fr-BE"/>
                    </a:p>
                  </a:txBody>
                  <a:tcPr marL="126000" marR="126000" marT="126000" marB="126000" anchor="ctr"/>
                </a:tc>
                <a:tc>
                  <a:txBody>
                    <a:bodyPr/>
                    <a:lstStyle/>
                    <a:p>
                      <a:pPr algn="ctr"/>
                      <a:r>
                        <a:rPr lang="fr-BE" sz="2000"/>
                        <a:t>EUR</a:t>
                      </a:r>
                      <a:r>
                        <a:rPr lang="fr-BE" sz="2000" baseline="0"/>
                        <a:t> billion </a:t>
                      </a:r>
                    </a:p>
                    <a:p>
                      <a:pPr algn="ctr"/>
                      <a:r>
                        <a:rPr lang="fr-BE" sz="2000" baseline="0"/>
                        <a:t>(</a:t>
                      </a:r>
                      <a:r>
                        <a:rPr lang="fr-BE" sz="2000" baseline="0" err="1"/>
                        <a:t>current</a:t>
                      </a:r>
                      <a:r>
                        <a:rPr lang="fr-BE" sz="2000" baseline="0"/>
                        <a:t> </a:t>
                      </a:r>
                      <a:r>
                        <a:rPr lang="fr-BE" sz="2000" baseline="0" err="1"/>
                        <a:t>prices</a:t>
                      </a:r>
                      <a:r>
                        <a:rPr lang="fr-BE" sz="2000" baseline="0"/>
                        <a:t>)</a:t>
                      </a:r>
                      <a:endParaRPr lang="fr-BE" sz="2000"/>
                    </a:p>
                  </a:txBody>
                  <a:tcPr marL="126000" marR="126000" marT="126000" marB="126000" anchor="ctr"/>
                </a:tc>
                <a:extLst>
                  <a:ext uri="{0D108BD9-81ED-4DB2-BD59-A6C34878D82A}">
                    <a16:rowId xmlns:a16="http://schemas.microsoft.com/office/drawing/2014/main" val="1069988247"/>
                  </a:ext>
                </a:extLst>
              </a:tr>
              <a:tr h="370840">
                <a:tc>
                  <a:txBody>
                    <a:bodyPr/>
                    <a:lstStyle/>
                    <a:p>
                      <a:r>
                        <a:rPr lang="fr-BE" sz="2400" b="1" err="1">
                          <a:solidFill>
                            <a:srgbClr val="000000"/>
                          </a:solidFill>
                        </a:rPr>
                        <a:t>Asylum</a:t>
                      </a:r>
                      <a:r>
                        <a:rPr lang="fr-BE" sz="2400" b="1">
                          <a:solidFill>
                            <a:srgbClr val="000000"/>
                          </a:solidFill>
                        </a:rPr>
                        <a:t>,</a:t>
                      </a:r>
                      <a:r>
                        <a:rPr lang="fr-BE" sz="2400" b="1" baseline="0">
                          <a:solidFill>
                            <a:srgbClr val="000000"/>
                          </a:solidFill>
                        </a:rPr>
                        <a:t> Migration and </a:t>
                      </a:r>
                      <a:r>
                        <a:rPr lang="fr-BE" sz="2400" b="1" baseline="0" err="1">
                          <a:solidFill>
                            <a:srgbClr val="000000"/>
                          </a:solidFill>
                        </a:rPr>
                        <a:t>Integration</a:t>
                      </a:r>
                      <a:r>
                        <a:rPr lang="fr-BE" sz="2400" b="1" baseline="0">
                          <a:solidFill>
                            <a:srgbClr val="000000"/>
                          </a:solidFill>
                        </a:rPr>
                        <a:t> </a:t>
                      </a:r>
                      <a:r>
                        <a:rPr lang="fr-BE" sz="2400" b="1" baseline="0" err="1">
                          <a:solidFill>
                            <a:srgbClr val="000000"/>
                          </a:solidFill>
                        </a:rPr>
                        <a:t>Fund</a:t>
                      </a:r>
                      <a:r>
                        <a:rPr lang="fr-BE" sz="2400" b="1" baseline="0">
                          <a:solidFill>
                            <a:srgbClr val="000000"/>
                          </a:solidFill>
                        </a:rPr>
                        <a:t> (AMIF)</a:t>
                      </a:r>
                      <a:endParaRPr lang="fr-BE" sz="2400" b="1">
                        <a:solidFill>
                          <a:srgbClr val="000000"/>
                        </a:solidFill>
                      </a:endParaRPr>
                    </a:p>
                  </a:txBody>
                  <a:tcPr marL="126000" marR="126000" marT="126000" marB="126000" anchor="ctr"/>
                </a:tc>
                <a:tc>
                  <a:txBody>
                    <a:bodyPr/>
                    <a:lstStyle/>
                    <a:p>
                      <a:pPr algn="ctr"/>
                      <a:r>
                        <a:rPr lang="fr-BE" sz="2400" b="1">
                          <a:solidFill>
                            <a:srgbClr val="000000"/>
                          </a:solidFill>
                        </a:rPr>
                        <a:t>9.9</a:t>
                      </a:r>
                    </a:p>
                  </a:txBody>
                  <a:tcPr marL="126000" marR="126000" marT="126000" marB="126000" anchor="ctr"/>
                </a:tc>
                <a:extLst>
                  <a:ext uri="{0D108BD9-81ED-4DB2-BD59-A6C34878D82A}">
                    <a16:rowId xmlns:a16="http://schemas.microsoft.com/office/drawing/2014/main" val="3843937237"/>
                  </a:ext>
                </a:extLst>
              </a:tr>
              <a:tr h="477356">
                <a:tc>
                  <a:txBody>
                    <a:bodyPr/>
                    <a:lstStyle/>
                    <a:p>
                      <a:r>
                        <a:rPr lang="fr-BE" sz="2400" b="1">
                          <a:solidFill>
                            <a:srgbClr val="000000"/>
                          </a:solidFill>
                        </a:rPr>
                        <a:t>Border Management and Visa Instrument (BMVI)</a:t>
                      </a:r>
                    </a:p>
                  </a:txBody>
                  <a:tcPr marL="126000" marR="126000" marT="126000" marB="126000" anchor="ctr"/>
                </a:tc>
                <a:tc>
                  <a:txBody>
                    <a:bodyPr/>
                    <a:lstStyle/>
                    <a:p>
                      <a:pPr algn="ctr"/>
                      <a:r>
                        <a:rPr lang="fr-BE" sz="2400" b="1">
                          <a:solidFill>
                            <a:srgbClr val="000000"/>
                          </a:solidFill>
                        </a:rPr>
                        <a:t>5.2 + 1.1</a:t>
                      </a:r>
                    </a:p>
                  </a:txBody>
                  <a:tcPr marL="126000" marR="126000" marT="126000" marB="126000" anchor="ctr"/>
                </a:tc>
                <a:extLst>
                  <a:ext uri="{0D108BD9-81ED-4DB2-BD59-A6C34878D82A}">
                    <a16:rowId xmlns:a16="http://schemas.microsoft.com/office/drawing/2014/main" val="3707225703"/>
                  </a:ext>
                </a:extLst>
              </a:tr>
              <a:tr h="370840">
                <a:tc>
                  <a:txBody>
                    <a:bodyPr/>
                    <a:lstStyle/>
                    <a:p>
                      <a:r>
                        <a:rPr lang="fr-BE" sz="2400" b="1">
                          <a:solidFill>
                            <a:srgbClr val="000000"/>
                          </a:solidFill>
                        </a:rPr>
                        <a:t>Internal Security Fund</a:t>
                      </a:r>
                    </a:p>
                    <a:p>
                      <a:r>
                        <a:rPr lang="fr-BE" sz="2400" b="1">
                          <a:solidFill>
                            <a:srgbClr val="000000"/>
                          </a:solidFill>
                        </a:rPr>
                        <a:t>(ISF)</a:t>
                      </a:r>
                    </a:p>
                  </a:txBody>
                  <a:tcPr marL="126000" marR="126000" marT="126000" marB="126000" anchor="ctr"/>
                </a:tc>
                <a:tc>
                  <a:txBody>
                    <a:bodyPr/>
                    <a:lstStyle/>
                    <a:p>
                      <a:pPr algn="ctr"/>
                      <a:r>
                        <a:rPr lang="fr-BE" sz="2400" b="1">
                          <a:solidFill>
                            <a:srgbClr val="000000"/>
                          </a:solidFill>
                        </a:rPr>
                        <a:t>1.9</a:t>
                      </a:r>
                    </a:p>
                  </a:txBody>
                  <a:tcPr marL="126000" marR="126000" marT="126000" marB="126000" anchor="ctr"/>
                </a:tc>
                <a:extLst>
                  <a:ext uri="{0D108BD9-81ED-4DB2-BD59-A6C34878D82A}">
                    <a16:rowId xmlns:a16="http://schemas.microsoft.com/office/drawing/2014/main" val="1019122073"/>
                  </a:ext>
                </a:extLst>
              </a:tr>
              <a:tr h="370840">
                <a:tc>
                  <a:txBody>
                    <a:bodyPr/>
                    <a:lstStyle/>
                    <a:p>
                      <a:endParaRPr lang="fr-BE" sz="2400" b="1"/>
                    </a:p>
                  </a:txBody>
                  <a:tcPr marL="126000" marR="126000" marT="126000" marB="126000" anchor="ctr"/>
                </a:tc>
                <a:tc>
                  <a:txBody>
                    <a:bodyPr/>
                    <a:lstStyle/>
                    <a:p>
                      <a:pPr algn="ctr"/>
                      <a:r>
                        <a:rPr lang="fr-BE" sz="2800" b="1" u="sng">
                          <a:solidFill>
                            <a:srgbClr val="FF0000"/>
                          </a:solidFill>
                        </a:rPr>
                        <a:t>17.1</a:t>
                      </a:r>
                      <a:r>
                        <a:rPr lang="fr-BE" sz="2800" b="1" u="sng" baseline="0">
                          <a:solidFill>
                            <a:srgbClr val="FF0000"/>
                          </a:solidFill>
                        </a:rPr>
                        <a:t> + 1.1</a:t>
                      </a:r>
                      <a:endParaRPr lang="fr-BE" sz="2800" b="1" u="sng">
                        <a:solidFill>
                          <a:srgbClr val="FF0000"/>
                        </a:solidFill>
                      </a:endParaRPr>
                    </a:p>
                  </a:txBody>
                  <a:tcPr marL="126000" marR="126000" marT="126000" marB="126000" anchor="ctr"/>
                </a:tc>
                <a:extLst>
                  <a:ext uri="{0D108BD9-81ED-4DB2-BD59-A6C34878D82A}">
                    <a16:rowId xmlns:a16="http://schemas.microsoft.com/office/drawing/2014/main" val="3625844885"/>
                  </a:ext>
                </a:extLst>
              </a:tr>
            </a:tbl>
          </a:graphicData>
        </a:graphic>
      </p:graphicFrame>
    </p:spTree>
    <p:extLst>
      <p:ext uri="{BB962C8B-B14F-4D97-AF65-F5344CB8AC3E}">
        <p14:creationId xmlns:p14="http://schemas.microsoft.com/office/powerpoint/2010/main" val="30882364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70722" y="474547"/>
            <a:ext cx="10515600" cy="782357"/>
          </a:xfrm>
        </p:spPr>
        <p:txBody>
          <a:bodyPr/>
          <a:lstStyle/>
          <a:p>
            <a:pPr algn="ctr"/>
            <a:r>
              <a:rPr lang="en-GB" b="1"/>
              <a:t>Budgetary structure in each Fund</a:t>
            </a:r>
          </a:p>
        </p:txBody>
      </p:sp>
      <p:graphicFrame>
        <p:nvGraphicFramePr>
          <p:cNvPr id="4" name="Content Placeholder 3"/>
          <p:cNvGraphicFramePr>
            <a:graphicFrameLocks noGrp="1"/>
          </p:cNvGraphicFramePr>
          <p:nvPr>
            <p:ph idx="1"/>
          </p:nvPr>
        </p:nvGraphicFramePr>
        <p:xfrm>
          <a:off x="2284916" y="1700933"/>
          <a:ext cx="7073348" cy="45552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24579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8924" y="199695"/>
            <a:ext cx="10515600" cy="782357"/>
          </a:xfrm>
        </p:spPr>
        <p:txBody>
          <a:bodyPr/>
          <a:lstStyle/>
          <a:p>
            <a:r>
              <a:rPr lang="en-US" b="1"/>
              <a:t>SCHENGEN, BORDERS AND VISA</a:t>
            </a:r>
            <a:endParaRPr lang="en-GB" sz="3600"/>
          </a:p>
        </p:txBody>
      </p:sp>
    </p:spTree>
    <p:extLst>
      <p:ext uri="{BB962C8B-B14F-4D97-AF65-F5344CB8AC3E}">
        <p14:creationId xmlns:p14="http://schemas.microsoft.com/office/powerpoint/2010/main" val="13992407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05283" y="1199804"/>
            <a:ext cx="10127260" cy="5161667"/>
          </a:xfrm>
        </p:spPr>
        <p:txBody>
          <a:bodyPr/>
          <a:lstStyle/>
          <a:p>
            <a:endParaRPr lang="en-IE"/>
          </a:p>
          <a:p>
            <a:pPr marL="0" indent="0">
              <a:buNone/>
            </a:pPr>
            <a:endParaRPr lang="en-IE"/>
          </a:p>
          <a:p>
            <a:pPr marL="0" indent="0">
              <a:buNone/>
            </a:pPr>
            <a:endParaRPr lang="en-IE"/>
          </a:p>
          <a:p>
            <a:pPr marL="0" indent="0">
              <a:buNone/>
            </a:pPr>
            <a:endParaRPr lang="en-IE"/>
          </a:p>
          <a:p>
            <a:pPr marL="0" indent="0">
              <a:buNone/>
            </a:pPr>
            <a:endParaRPr lang="en-IE"/>
          </a:p>
          <a:p>
            <a:pPr marL="0" indent="0">
              <a:buNone/>
            </a:pPr>
            <a:endParaRPr lang="fr-BE"/>
          </a:p>
        </p:txBody>
      </p:sp>
      <p:sp>
        <p:nvSpPr>
          <p:cNvPr id="6" name="Title 5"/>
          <p:cNvSpPr>
            <a:spLocks noGrp="1"/>
          </p:cNvSpPr>
          <p:nvPr>
            <p:ph type="title"/>
          </p:nvPr>
        </p:nvSpPr>
        <p:spPr>
          <a:xfrm>
            <a:off x="909032" y="511504"/>
            <a:ext cx="10515600" cy="688300"/>
          </a:xfrm>
        </p:spPr>
        <p:txBody>
          <a:bodyPr/>
          <a:lstStyle/>
          <a:p>
            <a:r>
              <a:rPr lang="en-US" b="1"/>
              <a:t>Agencies</a:t>
            </a:r>
            <a:endParaRPr lang="en-GB" b="1"/>
          </a:p>
        </p:txBody>
      </p:sp>
      <p:graphicFrame>
        <p:nvGraphicFramePr>
          <p:cNvPr id="4" name="Table 3"/>
          <p:cNvGraphicFramePr>
            <a:graphicFrameLocks noGrp="1"/>
          </p:cNvGraphicFramePr>
          <p:nvPr/>
        </p:nvGraphicFramePr>
        <p:xfrm>
          <a:off x="932239" y="1762314"/>
          <a:ext cx="10023512" cy="4507200"/>
        </p:xfrm>
        <a:graphic>
          <a:graphicData uri="http://schemas.openxmlformats.org/drawingml/2006/table">
            <a:tbl>
              <a:tblPr firstRow="1" bandRow="1">
                <a:tableStyleId>{5C22544A-7EE6-4342-B048-85BDC9FD1C3A}</a:tableStyleId>
              </a:tblPr>
              <a:tblGrid>
                <a:gridCol w="1905606">
                  <a:extLst>
                    <a:ext uri="{9D8B030D-6E8A-4147-A177-3AD203B41FA5}">
                      <a16:colId xmlns:a16="http://schemas.microsoft.com/office/drawing/2014/main" val="399530617"/>
                    </a:ext>
                  </a:extLst>
                </a:gridCol>
                <a:gridCol w="8117906">
                  <a:extLst>
                    <a:ext uri="{9D8B030D-6E8A-4147-A177-3AD203B41FA5}">
                      <a16:colId xmlns:a16="http://schemas.microsoft.com/office/drawing/2014/main" val="3497949328"/>
                    </a:ext>
                  </a:extLst>
                </a:gridCol>
              </a:tblGrid>
              <a:tr h="370840">
                <a:tc>
                  <a:txBody>
                    <a:bodyPr/>
                    <a:lstStyle/>
                    <a:p>
                      <a:endParaRPr lang="fr-BE"/>
                    </a:p>
                  </a:txBody>
                  <a:tcPr marL="126000" marR="126000" marT="126000" marB="126000" anchor="ctr"/>
                </a:tc>
                <a:tc>
                  <a:txBody>
                    <a:bodyPr/>
                    <a:lstStyle/>
                    <a:p>
                      <a:pPr algn="ctr"/>
                      <a:endParaRPr lang="fr-BE" sz="2000"/>
                    </a:p>
                  </a:txBody>
                  <a:tcPr marL="126000" marR="126000" marT="126000" marB="126000" anchor="ctr"/>
                </a:tc>
                <a:extLst>
                  <a:ext uri="{0D108BD9-81ED-4DB2-BD59-A6C34878D82A}">
                    <a16:rowId xmlns:a16="http://schemas.microsoft.com/office/drawing/2014/main" val="1069988247"/>
                  </a:ext>
                </a:extLst>
              </a:tr>
              <a:tr h="370840">
                <a:tc>
                  <a:txBody>
                    <a:bodyPr/>
                    <a:lstStyle/>
                    <a:p>
                      <a:endParaRPr lang="fr-BE" sz="2400" b="1"/>
                    </a:p>
                  </a:txBody>
                  <a:tcPr marL="126000" marR="126000" marT="126000" marB="126000" anchor="ctr"/>
                </a:tc>
                <a:tc>
                  <a:txBody>
                    <a:bodyPr/>
                    <a:lstStyle/>
                    <a:p>
                      <a:pPr algn="ctr"/>
                      <a:r>
                        <a:rPr lang="en-US" sz="2000" b="1">
                          <a:solidFill>
                            <a:srgbClr val="000000"/>
                          </a:solidFill>
                        </a:rPr>
                        <a:t>European Union Agency for</a:t>
                      </a:r>
                      <a:r>
                        <a:rPr lang="en-US" sz="2000" b="1" baseline="0">
                          <a:solidFill>
                            <a:srgbClr val="000000"/>
                          </a:solidFill>
                        </a:rPr>
                        <a:t> </a:t>
                      </a:r>
                      <a:r>
                        <a:rPr lang="en-US" sz="2000" b="1">
                          <a:solidFill>
                            <a:srgbClr val="000000"/>
                          </a:solidFill>
                        </a:rPr>
                        <a:t>Asylum</a:t>
                      </a:r>
                      <a:endParaRPr lang="fr-BE" sz="2000" b="1">
                        <a:solidFill>
                          <a:srgbClr val="000000"/>
                        </a:solidFill>
                      </a:endParaRPr>
                    </a:p>
                  </a:txBody>
                  <a:tcPr marL="126000" marR="126000" marT="126000" marB="126000" anchor="ctr"/>
                </a:tc>
                <a:extLst>
                  <a:ext uri="{0D108BD9-81ED-4DB2-BD59-A6C34878D82A}">
                    <a16:rowId xmlns:a16="http://schemas.microsoft.com/office/drawing/2014/main" val="3843937237"/>
                  </a:ext>
                </a:extLst>
              </a:tr>
              <a:tr h="477356">
                <a:tc>
                  <a:txBody>
                    <a:bodyPr/>
                    <a:lstStyle/>
                    <a:p>
                      <a:endParaRPr lang="fr-BE" sz="2400" b="1"/>
                    </a:p>
                  </a:txBody>
                  <a:tcPr marL="126000" marR="126000" marT="126000" marB="126000" anchor="ctr"/>
                </a:tc>
                <a:tc>
                  <a:txBody>
                    <a:bodyPr/>
                    <a:lstStyle/>
                    <a:p>
                      <a:pPr algn="ctr"/>
                      <a:r>
                        <a:rPr lang="fr-BE" sz="2000" b="1">
                          <a:solidFill>
                            <a:srgbClr val="000000"/>
                          </a:solidFill>
                        </a:rPr>
                        <a:t>European Border and </a:t>
                      </a:r>
                      <a:r>
                        <a:rPr lang="fr-BE" sz="2000" b="1" err="1">
                          <a:solidFill>
                            <a:srgbClr val="000000"/>
                          </a:solidFill>
                        </a:rPr>
                        <a:t>Coast</a:t>
                      </a:r>
                      <a:r>
                        <a:rPr lang="fr-BE" sz="2000" b="1">
                          <a:solidFill>
                            <a:srgbClr val="000000"/>
                          </a:solidFill>
                        </a:rPr>
                        <a:t> </a:t>
                      </a:r>
                      <a:r>
                        <a:rPr lang="fr-BE" sz="2000" b="1" err="1">
                          <a:solidFill>
                            <a:srgbClr val="000000"/>
                          </a:solidFill>
                        </a:rPr>
                        <a:t>Guard</a:t>
                      </a:r>
                      <a:r>
                        <a:rPr lang="fr-BE" sz="2000" b="1">
                          <a:solidFill>
                            <a:srgbClr val="000000"/>
                          </a:solidFill>
                        </a:rPr>
                        <a:t> Agency</a:t>
                      </a:r>
                      <a:endParaRPr lang="fr-BE" sz="1800" b="1">
                        <a:solidFill>
                          <a:srgbClr val="000000"/>
                        </a:solidFill>
                      </a:endParaRPr>
                    </a:p>
                  </a:txBody>
                  <a:tcPr marL="126000" marR="126000" marT="126000" marB="126000" anchor="ctr"/>
                </a:tc>
                <a:extLst>
                  <a:ext uri="{0D108BD9-81ED-4DB2-BD59-A6C34878D82A}">
                    <a16:rowId xmlns:a16="http://schemas.microsoft.com/office/drawing/2014/main" val="3707225703"/>
                  </a:ext>
                </a:extLst>
              </a:tr>
              <a:tr h="370840">
                <a:tc>
                  <a:txBody>
                    <a:bodyPr/>
                    <a:lstStyle/>
                    <a:p>
                      <a:endParaRPr lang="fr-BE" sz="2400" b="1"/>
                    </a:p>
                  </a:txBody>
                  <a:tcPr marL="126000" marR="126000" marT="126000" marB="126000" anchor="ctr"/>
                </a:tc>
                <a:tc>
                  <a:txBody>
                    <a:bodyPr/>
                    <a:lstStyle/>
                    <a:p>
                      <a:pPr algn="ctr"/>
                      <a:r>
                        <a:rPr lang="en-US" sz="2000" b="1">
                          <a:solidFill>
                            <a:srgbClr val="000000"/>
                          </a:solidFill>
                        </a:rPr>
                        <a:t>European Agency for the operational management of large-scale IT systems in the area of freedom, security and justice</a:t>
                      </a:r>
                      <a:endParaRPr lang="fr-BE" sz="2000" b="1">
                        <a:solidFill>
                          <a:srgbClr val="000000"/>
                        </a:solidFill>
                      </a:endParaRPr>
                    </a:p>
                  </a:txBody>
                  <a:tcPr marL="126000" marR="126000" marT="126000" marB="126000" anchor="ctr"/>
                </a:tc>
                <a:extLst>
                  <a:ext uri="{0D108BD9-81ED-4DB2-BD59-A6C34878D82A}">
                    <a16:rowId xmlns:a16="http://schemas.microsoft.com/office/drawing/2014/main" val="1019122073"/>
                  </a:ext>
                </a:extLst>
              </a:tr>
              <a:tr h="370840">
                <a:tc>
                  <a:txBody>
                    <a:bodyPr/>
                    <a:lstStyle/>
                    <a:p>
                      <a:endParaRPr lang="fr-BE" sz="2400" b="1"/>
                    </a:p>
                  </a:txBody>
                  <a:tcPr marL="126000" marR="126000" marT="126000" marB="126000" anchor="ctr"/>
                </a:tc>
                <a:tc>
                  <a:txBody>
                    <a:bodyPr/>
                    <a:lstStyle/>
                    <a:p>
                      <a:pPr algn="ctr"/>
                      <a:r>
                        <a:rPr lang="en-US" sz="2000" b="1">
                          <a:solidFill>
                            <a:srgbClr val="000000"/>
                          </a:solidFill>
                        </a:rPr>
                        <a:t>European Union Agency for Law Enforcement Cooperation</a:t>
                      </a:r>
                      <a:endParaRPr lang="fr-BE" sz="2000" b="1">
                        <a:solidFill>
                          <a:srgbClr val="000000"/>
                        </a:solidFill>
                      </a:endParaRPr>
                    </a:p>
                  </a:txBody>
                  <a:tcPr marL="126000" marR="126000" marT="126000" marB="126000" anchor="ctr"/>
                </a:tc>
                <a:extLst>
                  <a:ext uri="{0D108BD9-81ED-4DB2-BD59-A6C34878D82A}">
                    <a16:rowId xmlns:a16="http://schemas.microsoft.com/office/drawing/2014/main" val="3625844885"/>
                  </a:ext>
                </a:extLst>
              </a:tr>
              <a:tr h="370840">
                <a:tc>
                  <a:txBody>
                    <a:bodyPr/>
                    <a:lstStyle/>
                    <a:p>
                      <a:endParaRPr lang="fr-BE" sz="2400" b="1"/>
                    </a:p>
                  </a:txBody>
                  <a:tcPr marL="126000" marR="126000" marT="126000" marB="126000" anchor="ctr"/>
                </a:tc>
                <a:tc>
                  <a:txBody>
                    <a:bodyPr/>
                    <a:lstStyle/>
                    <a:p>
                      <a:pPr algn="ctr"/>
                      <a:r>
                        <a:rPr lang="en-US" sz="2000" b="1">
                          <a:solidFill>
                            <a:srgbClr val="000000"/>
                          </a:solidFill>
                        </a:rPr>
                        <a:t>European Union Agency for Law Enforcement Training</a:t>
                      </a:r>
                      <a:endParaRPr lang="fr-BE" sz="2000" b="1">
                        <a:solidFill>
                          <a:srgbClr val="000000"/>
                        </a:solidFill>
                      </a:endParaRPr>
                    </a:p>
                  </a:txBody>
                  <a:tcPr marL="126000" marR="126000" marT="126000" marB="126000" anchor="ctr"/>
                </a:tc>
                <a:extLst>
                  <a:ext uri="{0D108BD9-81ED-4DB2-BD59-A6C34878D82A}">
                    <a16:rowId xmlns:a16="http://schemas.microsoft.com/office/drawing/2014/main" val="2673055262"/>
                  </a:ext>
                </a:extLst>
              </a:tr>
              <a:tr h="370840">
                <a:tc>
                  <a:txBody>
                    <a:bodyPr/>
                    <a:lstStyle/>
                    <a:p>
                      <a:endParaRPr lang="fr-BE" sz="2400" b="1"/>
                    </a:p>
                  </a:txBody>
                  <a:tcPr marL="126000" marR="126000" marT="126000" marB="126000" anchor="ctr"/>
                </a:tc>
                <a:tc>
                  <a:txBody>
                    <a:bodyPr/>
                    <a:lstStyle/>
                    <a:p>
                      <a:pPr algn="ctr"/>
                      <a:r>
                        <a:rPr lang="en-US" sz="2000" b="1">
                          <a:solidFill>
                            <a:srgbClr val="000000"/>
                          </a:solidFill>
                        </a:rPr>
                        <a:t>European Monitoring Centre for Drugs and Drug Addiction</a:t>
                      </a:r>
                      <a:endParaRPr lang="fr-BE" sz="2000" b="1">
                        <a:solidFill>
                          <a:srgbClr val="000000"/>
                        </a:solidFill>
                      </a:endParaRPr>
                    </a:p>
                  </a:txBody>
                  <a:tcPr marL="126000" marR="126000" marT="126000" marB="126000" anchor="ctr"/>
                </a:tc>
                <a:extLst>
                  <a:ext uri="{0D108BD9-81ED-4DB2-BD59-A6C34878D82A}">
                    <a16:rowId xmlns:a16="http://schemas.microsoft.com/office/drawing/2014/main" val="4171262509"/>
                  </a:ext>
                </a:extLst>
              </a:tr>
            </a:tbl>
          </a:graphicData>
        </a:graphic>
      </p:graphicFrame>
      <p:pic>
        <p:nvPicPr>
          <p:cNvPr id="7" name="Picture 6"/>
          <p:cNvPicPr>
            <a:picLocks noChangeAspect="1"/>
          </p:cNvPicPr>
          <p:nvPr/>
        </p:nvPicPr>
        <p:blipFill>
          <a:blip r:embed="rId3"/>
          <a:stretch>
            <a:fillRect/>
          </a:stretch>
        </p:blipFill>
        <p:spPr>
          <a:xfrm>
            <a:off x="1054214" y="2997308"/>
            <a:ext cx="1542857" cy="540000"/>
          </a:xfrm>
          <a:prstGeom prst="rect">
            <a:avLst/>
          </a:prstGeom>
        </p:spPr>
      </p:pic>
      <p:pic>
        <p:nvPicPr>
          <p:cNvPr id="8" name="Picture 7"/>
          <p:cNvPicPr>
            <a:picLocks noChangeAspect="1"/>
          </p:cNvPicPr>
          <p:nvPr/>
        </p:nvPicPr>
        <p:blipFill>
          <a:blip r:embed="rId4"/>
          <a:stretch>
            <a:fillRect/>
          </a:stretch>
        </p:blipFill>
        <p:spPr>
          <a:xfrm>
            <a:off x="1054214" y="3745914"/>
            <a:ext cx="1650566" cy="540000"/>
          </a:xfrm>
          <a:prstGeom prst="rect">
            <a:avLst/>
          </a:prstGeom>
        </p:spPr>
      </p:pic>
      <p:pic>
        <p:nvPicPr>
          <p:cNvPr id="10" name="Picture 9"/>
          <p:cNvPicPr>
            <a:picLocks noChangeAspect="1"/>
          </p:cNvPicPr>
          <p:nvPr/>
        </p:nvPicPr>
        <p:blipFill>
          <a:blip r:embed="rId5"/>
          <a:stretch>
            <a:fillRect/>
          </a:stretch>
        </p:blipFill>
        <p:spPr>
          <a:xfrm>
            <a:off x="1353962" y="4434214"/>
            <a:ext cx="1000000" cy="540000"/>
          </a:xfrm>
          <a:prstGeom prst="rect">
            <a:avLst/>
          </a:prstGeom>
        </p:spPr>
      </p:pic>
      <p:pic>
        <p:nvPicPr>
          <p:cNvPr id="11" name="Picture 10"/>
          <p:cNvPicPr>
            <a:picLocks noChangeAspect="1"/>
          </p:cNvPicPr>
          <p:nvPr/>
        </p:nvPicPr>
        <p:blipFill>
          <a:blip r:embed="rId6"/>
          <a:stretch>
            <a:fillRect/>
          </a:stretch>
        </p:blipFill>
        <p:spPr>
          <a:xfrm>
            <a:off x="1009946" y="5081864"/>
            <a:ext cx="1688031" cy="540000"/>
          </a:xfrm>
          <a:prstGeom prst="rect">
            <a:avLst/>
          </a:prstGeom>
        </p:spPr>
      </p:pic>
      <p:pic>
        <p:nvPicPr>
          <p:cNvPr id="16" name="Picture 15"/>
          <p:cNvPicPr>
            <a:picLocks noChangeAspect="1"/>
          </p:cNvPicPr>
          <p:nvPr/>
        </p:nvPicPr>
        <p:blipFill>
          <a:blip r:embed="rId7"/>
          <a:stretch>
            <a:fillRect/>
          </a:stretch>
        </p:blipFill>
        <p:spPr>
          <a:xfrm>
            <a:off x="1550642" y="5679369"/>
            <a:ext cx="550000" cy="540000"/>
          </a:xfrm>
          <a:prstGeom prst="rect">
            <a:avLst/>
          </a:prstGeom>
        </p:spPr>
      </p:pic>
      <p:pic>
        <p:nvPicPr>
          <p:cNvPr id="2" name="Picture 1"/>
          <p:cNvPicPr>
            <a:picLocks noChangeAspect="1"/>
          </p:cNvPicPr>
          <p:nvPr/>
        </p:nvPicPr>
        <p:blipFill>
          <a:blip r:embed="rId8"/>
          <a:stretch>
            <a:fillRect/>
          </a:stretch>
        </p:blipFill>
        <p:spPr>
          <a:xfrm>
            <a:off x="1353962" y="2295075"/>
            <a:ext cx="920968" cy="652088"/>
          </a:xfrm>
          <a:prstGeom prst="rect">
            <a:avLst/>
          </a:prstGeom>
        </p:spPr>
      </p:pic>
    </p:spTree>
    <p:extLst>
      <p:ext uri="{BB962C8B-B14F-4D97-AF65-F5344CB8AC3E}">
        <p14:creationId xmlns:p14="http://schemas.microsoft.com/office/powerpoint/2010/main" val="16808386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913951" y="1540042"/>
            <a:ext cx="10870121" cy="3298089"/>
          </a:xfrm>
        </p:spPr>
        <p:txBody>
          <a:bodyPr>
            <a:noAutofit/>
          </a:bodyPr>
          <a:lstStyle/>
          <a:p>
            <a:pPr algn="ctr"/>
            <a:r>
              <a:rPr lang="en-US" sz="4600">
                <a:solidFill>
                  <a:schemeClr val="accent5">
                    <a:lumMod val="60000"/>
                    <a:lumOff val="40000"/>
                  </a:schemeClr>
                </a:solidFill>
              </a:rPr>
              <a:t>The Asylum, Migration &amp; Integration Fund</a:t>
            </a:r>
            <a:br>
              <a:rPr lang="en-US" sz="4600">
                <a:solidFill>
                  <a:schemeClr val="accent5">
                    <a:lumMod val="60000"/>
                    <a:lumOff val="40000"/>
                  </a:schemeClr>
                </a:solidFill>
              </a:rPr>
            </a:br>
            <a:r>
              <a:rPr lang="en-US" sz="4600">
                <a:solidFill>
                  <a:schemeClr val="accent5">
                    <a:lumMod val="60000"/>
                    <a:lumOff val="40000"/>
                  </a:schemeClr>
                </a:solidFill>
              </a:rPr>
              <a:t>(AMIF)</a:t>
            </a:r>
            <a:endParaRPr lang="en-GB" sz="4600" i="1">
              <a:solidFill>
                <a:schemeClr val="accent5">
                  <a:lumMod val="60000"/>
                  <a:lumOff val="40000"/>
                </a:schemeClr>
              </a:solidFill>
            </a:endParaRPr>
          </a:p>
        </p:txBody>
      </p:sp>
      <p:pic>
        <p:nvPicPr>
          <p:cNvPr id="4" name="Picture 3"/>
          <p:cNvPicPr>
            <a:picLocks noChangeAspect="1"/>
          </p:cNvPicPr>
          <p:nvPr/>
        </p:nvPicPr>
        <p:blipFill>
          <a:blip r:embed="rId3"/>
          <a:stretch>
            <a:fillRect/>
          </a:stretch>
        </p:blipFill>
        <p:spPr>
          <a:xfrm>
            <a:off x="1257710" y="3714815"/>
            <a:ext cx="3018657" cy="3018657"/>
          </a:xfrm>
          <a:prstGeom prst="rect">
            <a:avLst/>
          </a:prstGeom>
        </p:spPr>
      </p:pic>
    </p:spTree>
    <p:extLst>
      <p:ext uri="{BB962C8B-B14F-4D97-AF65-F5344CB8AC3E}">
        <p14:creationId xmlns:p14="http://schemas.microsoft.com/office/powerpoint/2010/main" val="4380836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05283" y="1199804"/>
            <a:ext cx="10127260" cy="5161667"/>
          </a:xfrm>
        </p:spPr>
        <p:txBody>
          <a:bodyPr/>
          <a:lstStyle/>
          <a:p>
            <a:endParaRPr lang="en-IE"/>
          </a:p>
          <a:p>
            <a:pPr marL="0" indent="0">
              <a:buNone/>
            </a:pPr>
            <a:endParaRPr lang="en-IE"/>
          </a:p>
          <a:p>
            <a:pPr marL="0" indent="0">
              <a:buNone/>
            </a:pPr>
            <a:endParaRPr lang="en-IE"/>
          </a:p>
          <a:p>
            <a:pPr marL="0" indent="0">
              <a:buNone/>
            </a:pPr>
            <a:endParaRPr lang="en-IE"/>
          </a:p>
          <a:p>
            <a:pPr marL="0" indent="0">
              <a:buNone/>
            </a:pPr>
            <a:endParaRPr lang="en-IE"/>
          </a:p>
          <a:p>
            <a:pPr marL="0" indent="0">
              <a:buNone/>
            </a:pPr>
            <a:endParaRPr lang="fr-BE"/>
          </a:p>
        </p:txBody>
      </p:sp>
      <p:sp>
        <p:nvSpPr>
          <p:cNvPr id="6" name="Title 5"/>
          <p:cNvSpPr>
            <a:spLocks noGrp="1"/>
          </p:cNvSpPr>
          <p:nvPr>
            <p:ph type="title"/>
          </p:nvPr>
        </p:nvSpPr>
        <p:spPr>
          <a:xfrm>
            <a:off x="1004566" y="511504"/>
            <a:ext cx="10515600" cy="688300"/>
          </a:xfrm>
        </p:spPr>
        <p:txBody>
          <a:bodyPr/>
          <a:lstStyle/>
          <a:p>
            <a:pPr algn="ctr"/>
            <a:r>
              <a:rPr lang="en-US" sz="2800" b="1"/>
              <a:t>Asylum, Migration and Integration Fund (all MS except DK)</a:t>
            </a:r>
            <a:endParaRPr lang="en-GB" sz="2800" b="1"/>
          </a:p>
        </p:txBody>
      </p:sp>
      <p:graphicFrame>
        <p:nvGraphicFramePr>
          <p:cNvPr id="2" name="Table 1"/>
          <p:cNvGraphicFramePr>
            <a:graphicFrameLocks noGrp="1"/>
          </p:cNvGraphicFramePr>
          <p:nvPr>
            <p:extLst>
              <p:ext uri="{D42A27DB-BD31-4B8C-83A1-F6EECF244321}">
                <p14:modId xmlns:p14="http://schemas.microsoft.com/office/powerpoint/2010/main" val="3611113447"/>
              </p:ext>
            </p:extLst>
          </p:nvPr>
        </p:nvGraphicFramePr>
        <p:xfrm>
          <a:off x="1004566" y="1648353"/>
          <a:ext cx="9927977" cy="4917600"/>
        </p:xfrm>
        <a:graphic>
          <a:graphicData uri="http://schemas.openxmlformats.org/drawingml/2006/table">
            <a:tbl>
              <a:tblPr firstRow="1" bandRow="1">
                <a:tableStyleId>{5C22544A-7EE6-4342-B048-85BDC9FD1C3A}</a:tableStyleId>
              </a:tblPr>
              <a:tblGrid>
                <a:gridCol w="6364381">
                  <a:extLst>
                    <a:ext uri="{9D8B030D-6E8A-4147-A177-3AD203B41FA5}">
                      <a16:colId xmlns:a16="http://schemas.microsoft.com/office/drawing/2014/main" val="3470730542"/>
                    </a:ext>
                  </a:extLst>
                </a:gridCol>
                <a:gridCol w="3563596">
                  <a:extLst>
                    <a:ext uri="{9D8B030D-6E8A-4147-A177-3AD203B41FA5}">
                      <a16:colId xmlns:a16="http://schemas.microsoft.com/office/drawing/2014/main" val="599672426"/>
                    </a:ext>
                  </a:extLst>
                </a:gridCol>
              </a:tblGrid>
              <a:tr h="370840">
                <a:tc>
                  <a:txBody>
                    <a:bodyPr/>
                    <a:lstStyle/>
                    <a:p>
                      <a:pPr algn="ctr"/>
                      <a:r>
                        <a:rPr lang="fr-BE" sz="2000"/>
                        <a:t>Specific Objectives (summary)</a:t>
                      </a:r>
                    </a:p>
                  </a:txBody>
                  <a:tcPr marL="126000" marR="126000" marT="126000" marB="126000"/>
                </a:tc>
                <a:tc>
                  <a:txBody>
                    <a:bodyPr/>
                    <a:lstStyle/>
                    <a:p>
                      <a:pPr algn="ctr"/>
                      <a:r>
                        <a:rPr lang="fr-BE" sz="2000"/>
                        <a:t>Minimum </a:t>
                      </a:r>
                      <a:r>
                        <a:rPr lang="fr-BE" sz="2000" err="1"/>
                        <a:t>percentages</a:t>
                      </a:r>
                      <a:endParaRPr lang="fr-BE" sz="2000"/>
                    </a:p>
                  </a:txBody>
                  <a:tcPr marL="126000" marR="126000" marT="126000" marB="126000"/>
                </a:tc>
                <a:extLst>
                  <a:ext uri="{0D108BD9-81ED-4DB2-BD59-A6C34878D82A}">
                    <a16:rowId xmlns:a16="http://schemas.microsoft.com/office/drawing/2014/main" val="364245095"/>
                  </a:ext>
                </a:extLst>
              </a:tr>
              <a:tr h="370840">
                <a:tc>
                  <a:txBody>
                    <a:bodyPr/>
                    <a:lstStyle/>
                    <a:p>
                      <a:r>
                        <a:rPr lang="en-US" sz="2000">
                          <a:solidFill>
                            <a:srgbClr val="000000"/>
                          </a:solidFill>
                        </a:rPr>
                        <a:t>1. Strengthen and develop all aspects of the </a:t>
                      </a:r>
                      <a:r>
                        <a:rPr lang="en-US" sz="2000" b="1">
                          <a:solidFill>
                            <a:srgbClr val="FF0000"/>
                          </a:solidFill>
                        </a:rPr>
                        <a:t>Common European Asylum System</a:t>
                      </a:r>
                      <a:r>
                        <a:rPr lang="en-US" sz="2000">
                          <a:solidFill>
                            <a:srgbClr val="000000"/>
                          </a:solidFill>
                        </a:rPr>
                        <a:t>, including its external dimension </a:t>
                      </a:r>
                      <a:endParaRPr lang="fr-BE" sz="2000">
                        <a:solidFill>
                          <a:srgbClr val="000000"/>
                        </a:solidFill>
                      </a:endParaRPr>
                    </a:p>
                  </a:txBody>
                  <a:tcPr marL="126000" marR="126000" marT="126000" marB="126000"/>
                </a:tc>
                <a:tc>
                  <a:txBody>
                    <a:bodyPr/>
                    <a:lstStyle/>
                    <a:p>
                      <a:pPr algn="ctr"/>
                      <a:r>
                        <a:rPr lang="en-US" sz="2000">
                          <a:solidFill>
                            <a:srgbClr val="000000"/>
                          </a:solidFill>
                        </a:rPr>
                        <a:t>min.15% of MS </a:t>
                      </a:r>
                      <a:r>
                        <a:rPr lang="en-IE" sz="2000">
                          <a:solidFill>
                            <a:srgbClr val="000000"/>
                          </a:solidFill>
                        </a:rPr>
                        <a:t>programmes</a:t>
                      </a:r>
                      <a:endParaRPr lang="fr-BE" sz="2000">
                        <a:solidFill>
                          <a:srgbClr val="000000"/>
                        </a:solidFill>
                      </a:endParaRPr>
                    </a:p>
                  </a:txBody>
                  <a:tcPr marL="126000" marR="126000" marT="126000" marB="126000" anchor="ctr"/>
                </a:tc>
                <a:extLst>
                  <a:ext uri="{0D108BD9-81ED-4DB2-BD59-A6C34878D82A}">
                    <a16:rowId xmlns:a16="http://schemas.microsoft.com/office/drawing/2014/main" val="495545051"/>
                  </a:ext>
                </a:extLst>
              </a:tr>
              <a:tr h="637330">
                <a:tc>
                  <a:txBody>
                    <a:bodyPr/>
                    <a:lstStyle/>
                    <a:p>
                      <a:r>
                        <a:rPr lang="fr-BE" sz="2000">
                          <a:solidFill>
                            <a:srgbClr val="000000"/>
                          </a:solidFill>
                        </a:rPr>
                        <a:t>2.</a:t>
                      </a:r>
                      <a:r>
                        <a:rPr lang="fr-BE" sz="2000" baseline="0">
                          <a:solidFill>
                            <a:srgbClr val="000000"/>
                          </a:solidFill>
                        </a:rPr>
                        <a:t> </a:t>
                      </a:r>
                      <a:r>
                        <a:rPr lang="en-US" sz="2000">
                          <a:solidFill>
                            <a:srgbClr val="000000"/>
                          </a:solidFill>
                        </a:rPr>
                        <a:t>Strengthen and develop </a:t>
                      </a:r>
                      <a:r>
                        <a:rPr lang="en-US" sz="2000" b="1">
                          <a:solidFill>
                            <a:srgbClr val="FF0000"/>
                          </a:solidFill>
                        </a:rPr>
                        <a:t>legal migration </a:t>
                      </a:r>
                      <a:r>
                        <a:rPr lang="en-US" sz="2000">
                          <a:solidFill>
                            <a:srgbClr val="000000"/>
                          </a:solidFill>
                        </a:rPr>
                        <a:t>to Member States; Promote </a:t>
                      </a:r>
                      <a:r>
                        <a:rPr lang="en-US" sz="2000" b="1">
                          <a:solidFill>
                            <a:srgbClr val="FF0000"/>
                          </a:solidFill>
                        </a:rPr>
                        <a:t>integration</a:t>
                      </a:r>
                      <a:r>
                        <a:rPr lang="en-US" sz="2000">
                          <a:solidFill>
                            <a:srgbClr val="000000"/>
                          </a:solidFill>
                        </a:rPr>
                        <a:t> and social inclusion of third-country</a:t>
                      </a:r>
                      <a:r>
                        <a:rPr lang="en-US" sz="2000" baseline="0">
                          <a:solidFill>
                            <a:srgbClr val="000000"/>
                          </a:solidFill>
                        </a:rPr>
                        <a:t> nationals</a:t>
                      </a:r>
                      <a:r>
                        <a:rPr lang="en-US" sz="2000">
                          <a:solidFill>
                            <a:srgbClr val="000000"/>
                          </a:solidFill>
                        </a:rPr>
                        <a:t> </a:t>
                      </a:r>
                      <a:endParaRPr lang="fr-BE" sz="2000">
                        <a:solidFill>
                          <a:srgbClr val="000000"/>
                        </a:solidFill>
                      </a:endParaRPr>
                    </a:p>
                  </a:txBody>
                  <a:tcPr marL="126000" marR="126000" marT="126000" marB="126000"/>
                </a:tc>
                <a:tc>
                  <a:txBody>
                    <a:bodyPr/>
                    <a:lstStyle/>
                    <a:p>
                      <a:pPr algn="ctr"/>
                      <a:r>
                        <a:rPr lang="en-US" sz="2000">
                          <a:solidFill>
                            <a:srgbClr val="000000"/>
                          </a:solidFill>
                        </a:rPr>
                        <a:t>min.15% of MS </a:t>
                      </a:r>
                      <a:r>
                        <a:rPr lang="en-US" sz="2000" err="1">
                          <a:solidFill>
                            <a:srgbClr val="000000"/>
                          </a:solidFill>
                        </a:rPr>
                        <a:t>programmes</a:t>
                      </a:r>
                      <a:endParaRPr lang="fr-BE" sz="2000">
                        <a:solidFill>
                          <a:srgbClr val="000000"/>
                        </a:solidFill>
                      </a:endParaRPr>
                    </a:p>
                  </a:txBody>
                  <a:tcPr marL="126000" marR="126000" marT="126000" marB="126000" anchor="ctr"/>
                </a:tc>
                <a:extLst>
                  <a:ext uri="{0D108BD9-81ED-4DB2-BD59-A6C34878D82A}">
                    <a16:rowId xmlns:a16="http://schemas.microsoft.com/office/drawing/2014/main" val="3329570079"/>
                  </a:ext>
                </a:extLst>
              </a:tr>
              <a:tr h="370840">
                <a:tc>
                  <a:txBody>
                    <a:bodyPr/>
                    <a:lstStyle/>
                    <a:p>
                      <a:r>
                        <a:rPr lang="fr-BE" sz="2000">
                          <a:solidFill>
                            <a:srgbClr val="000000"/>
                          </a:solidFill>
                        </a:rPr>
                        <a:t>3. C</a:t>
                      </a:r>
                      <a:r>
                        <a:rPr lang="en-US" sz="2000" err="1">
                          <a:solidFill>
                            <a:srgbClr val="000000"/>
                          </a:solidFill>
                        </a:rPr>
                        <a:t>ounter</a:t>
                      </a:r>
                      <a:r>
                        <a:rPr lang="en-US" sz="2000">
                          <a:solidFill>
                            <a:srgbClr val="000000"/>
                          </a:solidFill>
                        </a:rPr>
                        <a:t> irregular migration;</a:t>
                      </a:r>
                      <a:r>
                        <a:rPr lang="en-US" sz="2000" baseline="0">
                          <a:solidFill>
                            <a:srgbClr val="000000"/>
                          </a:solidFill>
                        </a:rPr>
                        <a:t> E</a:t>
                      </a:r>
                      <a:r>
                        <a:rPr lang="en-US" sz="2000">
                          <a:solidFill>
                            <a:srgbClr val="000000"/>
                          </a:solidFill>
                        </a:rPr>
                        <a:t>nhance </a:t>
                      </a:r>
                      <a:r>
                        <a:rPr lang="en-US" sz="2000" b="1">
                          <a:solidFill>
                            <a:srgbClr val="FF0000"/>
                          </a:solidFill>
                        </a:rPr>
                        <a:t>return and readmission</a:t>
                      </a:r>
                      <a:r>
                        <a:rPr lang="en-US" sz="2000">
                          <a:solidFill>
                            <a:srgbClr val="000000"/>
                          </a:solidFill>
                        </a:rPr>
                        <a:t>; Promote initial reintegration in third</a:t>
                      </a:r>
                      <a:r>
                        <a:rPr lang="en-US" sz="2000" baseline="0">
                          <a:solidFill>
                            <a:srgbClr val="000000"/>
                          </a:solidFill>
                        </a:rPr>
                        <a:t> countries</a:t>
                      </a:r>
                      <a:endParaRPr lang="fr-BE" sz="2000">
                        <a:solidFill>
                          <a:srgbClr val="000000"/>
                        </a:solidFill>
                      </a:endParaRPr>
                    </a:p>
                  </a:txBody>
                  <a:tcPr marL="126000" marR="126000" marT="126000" marB="126000"/>
                </a:tc>
                <a:tc>
                  <a:txBody>
                    <a:bodyPr/>
                    <a:lstStyle/>
                    <a:p>
                      <a:pPr algn="ctr"/>
                      <a:r>
                        <a:rPr lang="fr-BE" sz="2000">
                          <a:solidFill>
                            <a:srgbClr val="000000"/>
                          </a:solidFill>
                        </a:rPr>
                        <a:t>…</a:t>
                      </a:r>
                    </a:p>
                  </a:txBody>
                  <a:tcPr marL="126000" marR="126000" marT="126000" marB="126000" anchor="ctr"/>
                </a:tc>
                <a:extLst>
                  <a:ext uri="{0D108BD9-81ED-4DB2-BD59-A6C34878D82A}">
                    <a16:rowId xmlns:a16="http://schemas.microsoft.com/office/drawing/2014/main" val="513378985"/>
                  </a:ext>
                </a:extLst>
              </a:tr>
              <a:tr h="370840">
                <a:tc>
                  <a:txBody>
                    <a:bodyPr/>
                    <a:lstStyle/>
                    <a:p>
                      <a:r>
                        <a:rPr lang="fr-BE" sz="2000">
                          <a:solidFill>
                            <a:srgbClr val="000000"/>
                          </a:solidFill>
                        </a:rPr>
                        <a:t>4. </a:t>
                      </a:r>
                      <a:r>
                        <a:rPr lang="en-US" sz="2000">
                          <a:solidFill>
                            <a:srgbClr val="000000"/>
                          </a:solidFill>
                        </a:rPr>
                        <a:t>Enhance </a:t>
                      </a:r>
                      <a:r>
                        <a:rPr lang="en-US" sz="2000" b="1">
                          <a:solidFill>
                            <a:srgbClr val="FF0000"/>
                          </a:solidFill>
                        </a:rPr>
                        <a:t>solidarity</a:t>
                      </a:r>
                      <a:r>
                        <a:rPr lang="en-US" sz="2000">
                          <a:solidFill>
                            <a:srgbClr val="000000"/>
                          </a:solidFill>
                        </a:rPr>
                        <a:t> and fair sharing of responsibility between Member</a:t>
                      </a:r>
                      <a:r>
                        <a:rPr lang="en-US" sz="2000" baseline="0">
                          <a:solidFill>
                            <a:srgbClr val="000000"/>
                          </a:solidFill>
                        </a:rPr>
                        <a:t> States</a:t>
                      </a:r>
                      <a:endParaRPr lang="fr-BE" sz="2000">
                        <a:solidFill>
                          <a:srgbClr val="000000"/>
                        </a:solidFill>
                      </a:endParaRPr>
                    </a:p>
                  </a:txBody>
                  <a:tcPr marL="126000" marR="126000" marT="126000" marB="126000"/>
                </a:tc>
                <a:tc>
                  <a:txBody>
                    <a:bodyPr/>
                    <a:lstStyle/>
                    <a:p>
                      <a:pPr algn="ctr"/>
                      <a:r>
                        <a:rPr lang="en-US" sz="2000">
                          <a:solidFill>
                            <a:srgbClr val="000000"/>
                          </a:solidFill>
                        </a:rPr>
                        <a:t>min. 20% of Thematic Facility</a:t>
                      </a:r>
                      <a:endParaRPr lang="fr-BE" sz="2000">
                        <a:solidFill>
                          <a:srgbClr val="000000"/>
                        </a:solidFill>
                      </a:endParaRPr>
                    </a:p>
                  </a:txBody>
                  <a:tcPr marL="126000" marR="126000" marT="126000" marB="126000" anchor="ctr"/>
                </a:tc>
                <a:extLst>
                  <a:ext uri="{0D108BD9-81ED-4DB2-BD59-A6C34878D82A}">
                    <a16:rowId xmlns:a16="http://schemas.microsoft.com/office/drawing/2014/main" val="467714650"/>
                  </a:ext>
                </a:extLst>
              </a:tr>
            </a:tbl>
          </a:graphicData>
        </a:graphic>
      </p:graphicFrame>
    </p:spTree>
    <p:extLst>
      <p:ext uri="{BB962C8B-B14F-4D97-AF65-F5344CB8AC3E}">
        <p14:creationId xmlns:p14="http://schemas.microsoft.com/office/powerpoint/2010/main" val="878826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05283" y="1199804"/>
            <a:ext cx="10127260" cy="5161667"/>
          </a:xfrm>
        </p:spPr>
        <p:txBody>
          <a:bodyPr/>
          <a:lstStyle/>
          <a:p>
            <a:endParaRPr lang="en-IE"/>
          </a:p>
          <a:p>
            <a:pPr marL="0" indent="0">
              <a:buNone/>
            </a:pPr>
            <a:endParaRPr lang="en-IE"/>
          </a:p>
          <a:p>
            <a:pPr marL="0" indent="0">
              <a:buNone/>
            </a:pPr>
            <a:endParaRPr lang="en-IE"/>
          </a:p>
          <a:p>
            <a:pPr marL="0" indent="0">
              <a:buNone/>
            </a:pPr>
            <a:endParaRPr lang="en-IE"/>
          </a:p>
          <a:p>
            <a:pPr marL="0" indent="0">
              <a:buNone/>
            </a:pPr>
            <a:endParaRPr lang="en-IE"/>
          </a:p>
          <a:p>
            <a:pPr marL="0" indent="0">
              <a:buNone/>
            </a:pPr>
            <a:endParaRPr lang="fr-BE"/>
          </a:p>
        </p:txBody>
      </p:sp>
      <p:sp>
        <p:nvSpPr>
          <p:cNvPr id="6" name="Title 5"/>
          <p:cNvSpPr>
            <a:spLocks noGrp="1"/>
          </p:cNvSpPr>
          <p:nvPr>
            <p:ph type="title"/>
          </p:nvPr>
        </p:nvSpPr>
        <p:spPr>
          <a:xfrm>
            <a:off x="1004566" y="580608"/>
            <a:ext cx="10515600" cy="688300"/>
          </a:xfrm>
        </p:spPr>
        <p:txBody>
          <a:bodyPr/>
          <a:lstStyle/>
          <a:p>
            <a:r>
              <a:rPr lang="en-US" b="1"/>
              <a:t>AMIF – Scope of support (1)</a:t>
            </a:r>
            <a:endParaRPr lang="en-GB" b="1"/>
          </a:p>
        </p:txBody>
      </p:sp>
      <p:sp>
        <p:nvSpPr>
          <p:cNvPr id="5" name="TextBox 4"/>
          <p:cNvSpPr txBox="1"/>
          <p:nvPr/>
        </p:nvSpPr>
        <p:spPr>
          <a:xfrm>
            <a:off x="1004566" y="2026311"/>
            <a:ext cx="6182047" cy="1938992"/>
          </a:xfrm>
          <a:prstGeom prst="rect">
            <a:avLst/>
          </a:prstGeom>
          <a:noFill/>
        </p:spPr>
        <p:txBody>
          <a:bodyPr wrap="square" rtlCol="0">
            <a:spAutoFit/>
          </a:bodyPr>
          <a:lstStyle/>
          <a:p>
            <a:r>
              <a:rPr lang="fr-BE" sz="2000" b="1">
                <a:solidFill>
                  <a:srgbClr val="FF0000"/>
                </a:solidFill>
              </a:rPr>
              <a:t>SO1</a:t>
            </a:r>
            <a:r>
              <a:rPr lang="fr-BE" sz="2000">
                <a:solidFill>
                  <a:srgbClr val="000000"/>
                </a:solidFill>
              </a:rPr>
              <a:t> • </a:t>
            </a:r>
            <a:r>
              <a:rPr lang="fr-BE" sz="2000" err="1">
                <a:solidFill>
                  <a:srgbClr val="000000"/>
                </a:solidFill>
              </a:rPr>
              <a:t>Capacity</a:t>
            </a:r>
            <a:r>
              <a:rPr lang="fr-BE" sz="2000">
                <a:solidFill>
                  <a:srgbClr val="000000"/>
                </a:solidFill>
              </a:rPr>
              <a:t> building for </a:t>
            </a:r>
            <a:r>
              <a:rPr lang="fr-BE" sz="2000" err="1">
                <a:solidFill>
                  <a:srgbClr val="000000"/>
                </a:solidFill>
              </a:rPr>
              <a:t>Asylum</a:t>
            </a:r>
            <a:r>
              <a:rPr lang="fr-BE" sz="2000">
                <a:solidFill>
                  <a:srgbClr val="000000"/>
                </a:solidFill>
              </a:rPr>
              <a:t> </a:t>
            </a:r>
            <a:r>
              <a:rPr lang="fr-BE" sz="2000" err="1">
                <a:solidFill>
                  <a:srgbClr val="000000"/>
                </a:solidFill>
              </a:rPr>
              <a:t>Procedures</a:t>
            </a:r>
            <a:r>
              <a:rPr lang="fr-BE" sz="2000">
                <a:solidFill>
                  <a:srgbClr val="000000"/>
                </a:solidFill>
              </a:rPr>
              <a:t> (</a:t>
            </a:r>
            <a:r>
              <a:rPr lang="fr-BE" sz="2000" err="1">
                <a:solidFill>
                  <a:srgbClr val="000000"/>
                </a:solidFill>
              </a:rPr>
              <a:t>e.g</a:t>
            </a:r>
            <a:r>
              <a:rPr lang="fr-BE" sz="2000">
                <a:solidFill>
                  <a:srgbClr val="000000"/>
                </a:solidFill>
              </a:rPr>
              <a:t>. Infrastructure and staff training) • Reception services (</a:t>
            </a:r>
            <a:r>
              <a:rPr lang="fr-BE" sz="2000" err="1">
                <a:solidFill>
                  <a:srgbClr val="000000"/>
                </a:solidFill>
              </a:rPr>
              <a:t>e.g</a:t>
            </a:r>
            <a:r>
              <a:rPr lang="fr-BE" sz="2000">
                <a:solidFill>
                  <a:srgbClr val="000000"/>
                </a:solidFill>
              </a:rPr>
              <a:t>. </a:t>
            </a:r>
            <a:r>
              <a:rPr lang="fr-BE" sz="2000" err="1">
                <a:solidFill>
                  <a:srgbClr val="000000"/>
                </a:solidFill>
              </a:rPr>
              <a:t>legal</a:t>
            </a:r>
            <a:r>
              <a:rPr lang="fr-BE" sz="2000">
                <a:solidFill>
                  <a:srgbClr val="000000"/>
                </a:solidFill>
              </a:rPr>
              <a:t> and </a:t>
            </a:r>
            <a:r>
              <a:rPr lang="fr-BE" sz="2000" err="1">
                <a:solidFill>
                  <a:srgbClr val="000000"/>
                </a:solidFill>
              </a:rPr>
              <a:t>interpretation</a:t>
            </a:r>
            <a:r>
              <a:rPr lang="fr-BE" sz="2000">
                <a:solidFill>
                  <a:srgbClr val="000000"/>
                </a:solidFill>
              </a:rPr>
              <a:t> services) • </a:t>
            </a:r>
            <a:r>
              <a:rPr lang="fr-BE" sz="2000" err="1">
                <a:solidFill>
                  <a:srgbClr val="000000"/>
                </a:solidFill>
              </a:rPr>
              <a:t>Specialised</a:t>
            </a:r>
            <a:r>
              <a:rPr lang="fr-BE" sz="2000">
                <a:solidFill>
                  <a:srgbClr val="000000"/>
                </a:solidFill>
              </a:rPr>
              <a:t> support for </a:t>
            </a:r>
            <a:r>
              <a:rPr lang="fr-BE" sz="2000" err="1">
                <a:solidFill>
                  <a:srgbClr val="000000"/>
                </a:solidFill>
              </a:rPr>
              <a:t>vulnerable</a:t>
            </a:r>
            <a:r>
              <a:rPr lang="fr-BE" sz="2000">
                <a:solidFill>
                  <a:srgbClr val="000000"/>
                </a:solidFill>
              </a:rPr>
              <a:t> </a:t>
            </a:r>
            <a:r>
              <a:rPr lang="fr-BE" sz="2000" err="1">
                <a:solidFill>
                  <a:srgbClr val="000000"/>
                </a:solidFill>
              </a:rPr>
              <a:t>persons</a:t>
            </a:r>
            <a:r>
              <a:rPr lang="fr-BE" sz="2000">
                <a:solidFill>
                  <a:srgbClr val="000000"/>
                </a:solidFill>
              </a:rPr>
              <a:t>, </a:t>
            </a:r>
            <a:r>
              <a:rPr lang="fr-BE" sz="2000" err="1">
                <a:solidFill>
                  <a:srgbClr val="000000"/>
                </a:solidFill>
              </a:rPr>
              <a:t>unaccompanied</a:t>
            </a:r>
            <a:r>
              <a:rPr lang="fr-BE" sz="2000">
                <a:solidFill>
                  <a:srgbClr val="000000"/>
                </a:solidFill>
              </a:rPr>
              <a:t> minors and </a:t>
            </a:r>
            <a:r>
              <a:rPr lang="fr-BE" sz="2000" err="1">
                <a:solidFill>
                  <a:srgbClr val="000000"/>
                </a:solidFill>
              </a:rPr>
              <a:t>victims</a:t>
            </a:r>
            <a:r>
              <a:rPr lang="fr-BE" sz="2000">
                <a:solidFill>
                  <a:srgbClr val="000000"/>
                </a:solidFill>
              </a:rPr>
              <a:t> of </a:t>
            </a:r>
            <a:r>
              <a:rPr lang="fr-BE" sz="2000" err="1">
                <a:solidFill>
                  <a:srgbClr val="000000"/>
                </a:solidFill>
              </a:rPr>
              <a:t>trafficking</a:t>
            </a:r>
            <a:r>
              <a:rPr lang="fr-BE" sz="2000">
                <a:solidFill>
                  <a:srgbClr val="000000"/>
                </a:solidFill>
              </a:rPr>
              <a:t> (</a:t>
            </a:r>
            <a:r>
              <a:rPr lang="fr-BE" sz="2000" err="1">
                <a:solidFill>
                  <a:srgbClr val="000000"/>
                </a:solidFill>
              </a:rPr>
              <a:t>e.g</a:t>
            </a:r>
            <a:r>
              <a:rPr lang="fr-BE" sz="2000">
                <a:solidFill>
                  <a:srgbClr val="000000"/>
                </a:solidFill>
              </a:rPr>
              <a:t>. </a:t>
            </a:r>
            <a:r>
              <a:rPr lang="fr-BE" sz="2000" err="1">
                <a:solidFill>
                  <a:srgbClr val="000000"/>
                </a:solidFill>
              </a:rPr>
              <a:t>family</a:t>
            </a:r>
            <a:r>
              <a:rPr lang="fr-BE" sz="2000">
                <a:solidFill>
                  <a:srgbClr val="000000"/>
                </a:solidFill>
              </a:rPr>
              <a:t> </a:t>
            </a:r>
            <a:r>
              <a:rPr lang="fr-BE" sz="2000" err="1">
                <a:solidFill>
                  <a:srgbClr val="000000"/>
                </a:solidFill>
              </a:rPr>
              <a:t>tracing</a:t>
            </a:r>
            <a:r>
              <a:rPr lang="fr-BE" sz="2000">
                <a:solidFill>
                  <a:srgbClr val="000000"/>
                </a:solidFill>
              </a:rPr>
              <a:t>, psychosocial support, </a:t>
            </a:r>
            <a:r>
              <a:rPr lang="fr-BE" sz="2000" err="1">
                <a:solidFill>
                  <a:srgbClr val="000000"/>
                </a:solidFill>
              </a:rPr>
              <a:t>rehabilitation</a:t>
            </a:r>
            <a:r>
              <a:rPr lang="fr-BE" sz="2000">
                <a:solidFill>
                  <a:srgbClr val="000000"/>
                </a:solidFill>
              </a:rPr>
              <a:t> services).</a:t>
            </a:r>
          </a:p>
        </p:txBody>
      </p:sp>
      <p:sp>
        <p:nvSpPr>
          <p:cNvPr id="9" name="Rectangle 8"/>
          <p:cNvSpPr/>
          <p:nvPr/>
        </p:nvSpPr>
        <p:spPr>
          <a:xfrm>
            <a:off x="1090613" y="4294912"/>
            <a:ext cx="6096000" cy="1631216"/>
          </a:xfrm>
          <a:prstGeom prst="rect">
            <a:avLst/>
          </a:prstGeom>
        </p:spPr>
        <p:txBody>
          <a:bodyPr>
            <a:spAutoFit/>
          </a:bodyPr>
          <a:lstStyle/>
          <a:p>
            <a:r>
              <a:rPr lang="en-US" sz="2000" b="1">
                <a:solidFill>
                  <a:srgbClr val="FF0000"/>
                </a:solidFill>
              </a:rPr>
              <a:t>SO2</a:t>
            </a:r>
            <a:r>
              <a:rPr lang="en-US" sz="2000">
                <a:solidFill>
                  <a:srgbClr val="000000"/>
                </a:solidFill>
              </a:rPr>
              <a:t>  • Integration strategies • Assistance to third country nationals (language learning, orientation courses, information sessions, assistance with family reuniﬁcation and legal status, one-stop integration shops etc.)</a:t>
            </a:r>
            <a:endParaRPr lang="fr-BE" sz="2000">
              <a:solidFill>
                <a:srgbClr val="000000"/>
              </a:solidFill>
            </a:endParaRPr>
          </a:p>
        </p:txBody>
      </p:sp>
      <p:pic>
        <p:nvPicPr>
          <p:cNvPr id="10" name="Picture 9"/>
          <p:cNvPicPr>
            <a:picLocks noChangeAspect="1"/>
          </p:cNvPicPr>
          <p:nvPr/>
        </p:nvPicPr>
        <p:blipFill>
          <a:blip r:embed="rId3"/>
          <a:stretch>
            <a:fillRect/>
          </a:stretch>
        </p:blipFill>
        <p:spPr>
          <a:xfrm>
            <a:off x="7737962" y="1888104"/>
            <a:ext cx="3194581" cy="2005758"/>
          </a:xfrm>
          <a:prstGeom prst="rect">
            <a:avLst/>
          </a:prstGeom>
        </p:spPr>
      </p:pic>
      <p:pic>
        <p:nvPicPr>
          <p:cNvPr id="11" name="Picture 10"/>
          <p:cNvPicPr>
            <a:picLocks noChangeAspect="1"/>
          </p:cNvPicPr>
          <p:nvPr/>
        </p:nvPicPr>
        <p:blipFill>
          <a:blip r:embed="rId4"/>
          <a:stretch>
            <a:fillRect/>
          </a:stretch>
        </p:blipFill>
        <p:spPr>
          <a:xfrm>
            <a:off x="7737962" y="4138924"/>
            <a:ext cx="3194581" cy="2011854"/>
          </a:xfrm>
          <a:prstGeom prst="rect">
            <a:avLst/>
          </a:prstGeom>
        </p:spPr>
      </p:pic>
    </p:spTree>
    <p:extLst>
      <p:ext uri="{BB962C8B-B14F-4D97-AF65-F5344CB8AC3E}">
        <p14:creationId xmlns:p14="http://schemas.microsoft.com/office/powerpoint/2010/main" val="2398458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004566" y="580608"/>
            <a:ext cx="10515600" cy="688300"/>
          </a:xfrm>
        </p:spPr>
        <p:txBody>
          <a:bodyPr/>
          <a:lstStyle/>
          <a:p>
            <a:r>
              <a:rPr lang="en-US" b="1"/>
              <a:t>AMIF – Scope of support (2)</a:t>
            </a:r>
            <a:endParaRPr lang="en-GB" b="1"/>
          </a:p>
        </p:txBody>
      </p:sp>
      <p:sp>
        <p:nvSpPr>
          <p:cNvPr id="4" name="Rectangle 3"/>
          <p:cNvSpPr/>
          <p:nvPr/>
        </p:nvSpPr>
        <p:spPr>
          <a:xfrm>
            <a:off x="1004566" y="2014696"/>
            <a:ext cx="6096000" cy="4093428"/>
          </a:xfrm>
          <a:prstGeom prst="rect">
            <a:avLst/>
          </a:prstGeom>
        </p:spPr>
        <p:txBody>
          <a:bodyPr>
            <a:spAutoFit/>
          </a:bodyPr>
          <a:lstStyle/>
          <a:p>
            <a:r>
              <a:rPr lang="en-US" sz="2000" b="1">
                <a:solidFill>
                  <a:srgbClr val="FF0000"/>
                </a:solidFill>
              </a:rPr>
              <a:t>SO3</a:t>
            </a:r>
            <a:r>
              <a:rPr lang="en-US" sz="2000">
                <a:solidFill>
                  <a:srgbClr val="000000"/>
                </a:solidFill>
              </a:rPr>
              <a:t> • Return measures • Alternatives to detention • Community based case management • Complaint and redress mechanisms for third country nationals against those who illegally employ them • Reintegration assistance • Support in third countries for temporary accommodation and reception.</a:t>
            </a:r>
          </a:p>
          <a:p>
            <a:endParaRPr lang="en-US" sz="2000">
              <a:solidFill>
                <a:srgbClr val="000000"/>
              </a:solidFill>
            </a:endParaRPr>
          </a:p>
          <a:p>
            <a:r>
              <a:rPr lang="en-US" sz="2000" b="1">
                <a:solidFill>
                  <a:srgbClr val="FF0000"/>
                </a:solidFill>
                <a:sym typeface="Wingdings" panose="05000000000000000000" pitchFamily="2" charset="2"/>
              </a:rPr>
              <a:t>SO4</a:t>
            </a:r>
            <a:r>
              <a:rPr lang="en-US" sz="2000">
                <a:sym typeface="Wingdings" panose="05000000000000000000" pitchFamily="2" charset="2"/>
              </a:rPr>
              <a:t> </a:t>
            </a:r>
            <a:r>
              <a:rPr lang="en-US" sz="2000">
                <a:solidFill>
                  <a:srgbClr val="000000"/>
                </a:solidFill>
                <a:sym typeface="Wingdings" panose="05000000000000000000" pitchFamily="2" charset="2"/>
              </a:rPr>
              <a:t>• Resettlement and humanitarian admission • Transfers (relocation) of beneﬁciaries/applicants of international protection • Solidarity measures with other Member States (exchange of experts, logistical support, etc.) </a:t>
            </a:r>
            <a:endParaRPr lang="en-US" sz="2000">
              <a:solidFill>
                <a:srgbClr val="000000"/>
              </a:solidFill>
            </a:endParaRPr>
          </a:p>
          <a:p>
            <a:endParaRPr lang="en-US" sz="2000">
              <a:solidFill>
                <a:srgbClr val="000000"/>
              </a:solidFill>
            </a:endParaRPr>
          </a:p>
        </p:txBody>
      </p:sp>
      <p:pic>
        <p:nvPicPr>
          <p:cNvPr id="8" name="Picture 7"/>
          <p:cNvPicPr>
            <a:picLocks noChangeAspect="1"/>
          </p:cNvPicPr>
          <p:nvPr/>
        </p:nvPicPr>
        <p:blipFill>
          <a:blip r:embed="rId3"/>
          <a:stretch>
            <a:fillRect/>
          </a:stretch>
        </p:blipFill>
        <p:spPr>
          <a:xfrm>
            <a:off x="7920285" y="1596305"/>
            <a:ext cx="3066554" cy="1950889"/>
          </a:xfrm>
          <a:prstGeom prst="rect">
            <a:avLst/>
          </a:prstGeom>
        </p:spPr>
      </p:pic>
      <p:pic>
        <p:nvPicPr>
          <p:cNvPr id="12" name="Picture 11"/>
          <p:cNvPicPr/>
          <p:nvPr/>
        </p:nvPicPr>
        <p:blipFill rotWithShape="1">
          <a:blip r:embed="rId4" cstate="email">
            <a:extLst>
              <a:ext uri="{28A0092B-C50C-407E-A947-70E740481C1C}">
                <a14:useLocalDpi xmlns:a14="http://schemas.microsoft.com/office/drawing/2010/main"/>
              </a:ext>
            </a:extLst>
          </a:blip>
          <a:srcRect/>
          <a:stretch/>
        </p:blipFill>
        <p:spPr>
          <a:xfrm>
            <a:off x="7915184" y="3907522"/>
            <a:ext cx="3076756" cy="2093553"/>
          </a:xfrm>
          <a:prstGeom prst="rect">
            <a:avLst/>
          </a:prstGeom>
        </p:spPr>
      </p:pic>
    </p:spTree>
    <p:extLst>
      <p:ext uri="{BB962C8B-B14F-4D97-AF65-F5344CB8AC3E}">
        <p14:creationId xmlns:p14="http://schemas.microsoft.com/office/powerpoint/2010/main" val="40241288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72109" y="1059360"/>
            <a:ext cx="8191209" cy="5612411"/>
          </a:xfrm>
        </p:spPr>
        <p:txBody>
          <a:bodyPr/>
          <a:lstStyle/>
          <a:p>
            <a:pPr marL="0" indent="0" algn="just">
              <a:buNone/>
              <a:defRPr/>
            </a:pPr>
            <a:r>
              <a:rPr lang="en-IE" sz="3200">
                <a:sym typeface="Wingdings" panose="05000000000000000000" pitchFamily="2" charset="2"/>
              </a:rPr>
              <a:t>To be able to be associated to the AMIF a TC must conclude:</a:t>
            </a:r>
          </a:p>
          <a:p>
            <a:pPr marL="0" indent="0" algn="just">
              <a:buNone/>
              <a:defRPr/>
            </a:pPr>
            <a:r>
              <a:rPr lang="en-IE" sz="3200" err="1">
                <a:sym typeface="Wingdings" panose="05000000000000000000" pitchFamily="2" charset="2"/>
              </a:rPr>
              <a:t>i</a:t>
            </a:r>
            <a:r>
              <a:rPr lang="en-IE" sz="3200">
                <a:sym typeface="Wingdings" panose="05000000000000000000" pitchFamily="2" charset="2"/>
              </a:rPr>
              <a:t>) </a:t>
            </a:r>
            <a:r>
              <a:rPr lang="en-IE" sz="3200"/>
              <a:t>an agreement with the EU on the criteria and mechanisms for establishing the State responsible for </a:t>
            </a:r>
            <a:r>
              <a:rPr lang="en-IE" sz="3200" b="1"/>
              <a:t>examining a request for asylum</a:t>
            </a:r>
            <a:r>
              <a:rPr lang="en-IE" sz="3200"/>
              <a:t> lodged in a Member State or in the TC concerned; &amp;</a:t>
            </a:r>
          </a:p>
          <a:p>
            <a:pPr marL="0" indent="0" algn="just">
              <a:buNone/>
              <a:defRPr/>
            </a:pPr>
            <a:r>
              <a:rPr lang="en-IE" sz="3200"/>
              <a:t>ii) a </a:t>
            </a:r>
            <a:r>
              <a:rPr lang="en-IE" sz="3200" b="1"/>
              <a:t>specific association agreement </a:t>
            </a:r>
            <a:r>
              <a:rPr lang="en-IE" sz="3200"/>
              <a:t>covering the participation of the TC to the Fund (incl many conditions). </a:t>
            </a:r>
          </a:p>
        </p:txBody>
      </p:sp>
      <p:sp>
        <p:nvSpPr>
          <p:cNvPr id="3" name="Title 2"/>
          <p:cNvSpPr>
            <a:spLocks noGrp="1"/>
          </p:cNvSpPr>
          <p:nvPr>
            <p:ph type="title"/>
          </p:nvPr>
        </p:nvSpPr>
        <p:spPr>
          <a:xfrm>
            <a:off x="872110" y="286289"/>
            <a:ext cx="10515600" cy="1059612"/>
          </a:xfrm>
        </p:spPr>
        <p:txBody>
          <a:bodyPr/>
          <a:lstStyle/>
          <a:p>
            <a:r>
              <a:rPr lang="en-GB" altLang="en-US" b="1"/>
              <a:t/>
            </a:r>
            <a:br>
              <a:rPr lang="en-GB" altLang="en-US" b="1"/>
            </a:br>
            <a:r>
              <a:rPr lang="en-GB" altLang="en-US" b="1"/>
              <a:t/>
            </a:r>
            <a:br>
              <a:rPr lang="en-GB" altLang="en-US" b="1"/>
            </a:br>
            <a:r>
              <a:rPr lang="en-GB" altLang="en-US" b="1"/>
              <a:t>Associated Third Countries – Art 7</a:t>
            </a:r>
            <a:br>
              <a:rPr lang="en-GB" altLang="en-US" b="1"/>
            </a:br>
            <a:endParaRPr lang="en-GB"/>
          </a:p>
        </p:txBody>
      </p:sp>
      <p:pic>
        <p:nvPicPr>
          <p:cNvPr id="4" name="Picture 3"/>
          <p:cNvPicPr/>
          <p:nvPr/>
        </p:nvPicPr>
        <p:blipFill>
          <a:blip r:embed="rId3" cstate="print">
            <a:extLst>
              <a:ext uri="{28A0092B-C50C-407E-A947-70E740481C1C}">
                <a14:useLocalDpi xmlns:a14="http://schemas.microsoft.com/office/drawing/2010/main" val="0"/>
              </a:ext>
            </a:extLst>
          </a:blip>
          <a:stretch>
            <a:fillRect/>
          </a:stretch>
        </p:blipFill>
        <p:spPr>
          <a:xfrm>
            <a:off x="9809595" y="1059360"/>
            <a:ext cx="2043430" cy="2040255"/>
          </a:xfrm>
          <a:prstGeom prst="rect">
            <a:avLst/>
          </a:prstGeom>
        </p:spPr>
      </p:pic>
      <p:pic>
        <p:nvPicPr>
          <p:cNvPr id="5" name="Picture 4" descr="Image result for World Globe Clip Art"/>
          <p:cNvPicPr/>
          <p:nvPr/>
        </p:nvPicPr>
        <p:blipFill>
          <a:blip r:embed="rId4">
            <a:extLst>
              <a:ext uri="{28A0092B-C50C-407E-A947-70E740481C1C}">
                <a14:useLocalDpi xmlns:a14="http://schemas.microsoft.com/office/drawing/2010/main" val="0"/>
              </a:ext>
            </a:extLst>
          </a:blip>
          <a:srcRect/>
          <a:stretch>
            <a:fillRect/>
          </a:stretch>
        </p:blipFill>
        <p:spPr bwMode="auto">
          <a:xfrm>
            <a:off x="9793339" y="3580734"/>
            <a:ext cx="2075942" cy="2062684"/>
          </a:xfrm>
          <a:prstGeom prst="rect">
            <a:avLst/>
          </a:prstGeom>
          <a:noFill/>
          <a:ln>
            <a:noFill/>
          </a:ln>
        </p:spPr>
      </p:pic>
    </p:spTree>
    <p:extLst>
      <p:ext uri="{BB962C8B-B14F-4D97-AF65-F5344CB8AC3E}">
        <p14:creationId xmlns:p14="http://schemas.microsoft.com/office/powerpoint/2010/main" val="38808044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832672" y="1208148"/>
            <a:ext cx="10870121" cy="3298089"/>
          </a:xfrm>
        </p:spPr>
        <p:txBody>
          <a:bodyPr>
            <a:noAutofit/>
          </a:bodyPr>
          <a:lstStyle/>
          <a:p>
            <a:pPr algn="ctr"/>
            <a:r>
              <a:rPr lang="en-US" sz="4600">
                <a:solidFill>
                  <a:schemeClr val="accent5">
                    <a:lumMod val="60000"/>
                    <a:lumOff val="40000"/>
                  </a:schemeClr>
                </a:solidFill>
              </a:rPr>
              <a:t/>
            </a:r>
            <a:br>
              <a:rPr lang="en-US" sz="4600">
                <a:solidFill>
                  <a:schemeClr val="accent5">
                    <a:lumMod val="60000"/>
                    <a:lumOff val="40000"/>
                  </a:schemeClr>
                </a:solidFill>
              </a:rPr>
            </a:br>
            <a:r>
              <a:rPr lang="en-US" sz="4600">
                <a:solidFill>
                  <a:schemeClr val="accent5">
                    <a:lumMod val="60000"/>
                    <a:lumOff val="40000"/>
                  </a:schemeClr>
                </a:solidFill>
              </a:rPr>
              <a:t>Instrument for Financial Support </a:t>
            </a:r>
            <a:br>
              <a:rPr lang="en-US" sz="4600">
                <a:solidFill>
                  <a:schemeClr val="accent5">
                    <a:lumMod val="60000"/>
                    <a:lumOff val="40000"/>
                  </a:schemeClr>
                </a:solidFill>
              </a:rPr>
            </a:br>
            <a:r>
              <a:rPr lang="en-US" sz="4600">
                <a:solidFill>
                  <a:schemeClr val="accent5">
                    <a:lumMod val="60000"/>
                    <a:lumOff val="40000"/>
                  </a:schemeClr>
                </a:solidFill>
              </a:rPr>
              <a:t>for Border Management and Visa Policy</a:t>
            </a:r>
            <a:br>
              <a:rPr lang="en-US" sz="4600">
                <a:solidFill>
                  <a:schemeClr val="accent5">
                    <a:lumMod val="60000"/>
                    <a:lumOff val="40000"/>
                  </a:schemeClr>
                </a:solidFill>
              </a:rPr>
            </a:br>
            <a:r>
              <a:rPr lang="en-US" sz="4600">
                <a:solidFill>
                  <a:schemeClr val="accent5">
                    <a:lumMod val="60000"/>
                    <a:lumOff val="40000"/>
                  </a:schemeClr>
                </a:solidFill>
              </a:rPr>
              <a:t>(BMVI) </a:t>
            </a:r>
            <a:br>
              <a:rPr lang="en-US" sz="4600">
                <a:solidFill>
                  <a:schemeClr val="accent5">
                    <a:lumMod val="60000"/>
                    <a:lumOff val="40000"/>
                  </a:schemeClr>
                </a:solidFill>
              </a:rPr>
            </a:br>
            <a:r>
              <a:rPr lang="en-US" sz="4600">
                <a:solidFill>
                  <a:schemeClr val="accent5">
                    <a:lumMod val="60000"/>
                    <a:lumOff val="40000"/>
                  </a:schemeClr>
                </a:solidFill>
              </a:rPr>
              <a:t>[</a:t>
            </a:r>
            <a:r>
              <a:rPr lang="en-US" sz="3200">
                <a:solidFill>
                  <a:schemeClr val="accent5">
                    <a:lumMod val="60000"/>
                    <a:lumOff val="40000"/>
                  </a:schemeClr>
                </a:solidFill>
              </a:rPr>
              <a:t>part of the Integrated Border Management Fund (</a:t>
            </a:r>
            <a:r>
              <a:rPr lang="en-US" sz="3200" err="1">
                <a:solidFill>
                  <a:schemeClr val="accent5">
                    <a:lumMod val="60000"/>
                    <a:lumOff val="40000"/>
                  </a:schemeClr>
                </a:solidFill>
              </a:rPr>
              <a:t>IBMF</a:t>
            </a:r>
            <a:r>
              <a:rPr lang="en-US" sz="3200">
                <a:solidFill>
                  <a:schemeClr val="accent5">
                    <a:lumMod val="60000"/>
                    <a:lumOff val="40000"/>
                  </a:schemeClr>
                </a:solidFill>
              </a:rPr>
              <a:t>)</a:t>
            </a:r>
            <a:r>
              <a:rPr lang="en-US" sz="3600">
                <a:solidFill>
                  <a:schemeClr val="accent5">
                    <a:lumMod val="60000"/>
                    <a:lumOff val="40000"/>
                  </a:schemeClr>
                </a:solidFill>
              </a:rPr>
              <a:t>]</a:t>
            </a:r>
            <a:r>
              <a:rPr lang="en-US" sz="2800">
                <a:solidFill>
                  <a:schemeClr val="accent5">
                    <a:lumMod val="60000"/>
                    <a:lumOff val="40000"/>
                  </a:schemeClr>
                </a:solidFill>
              </a:rPr>
              <a:t> </a:t>
            </a:r>
            <a:br>
              <a:rPr lang="en-US" sz="2800">
                <a:solidFill>
                  <a:schemeClr val="accent5">
                    <a:lumMod val="60000"/>
                    <a:lumOff val="40000"/>
                  </a:schemeClr>
                </a:solidFill>
              </a:rPr>
            </a:br>
            <a:endParaRPr lang="en-GB" sz="2800" i="1">
              <a:solidFill>
                <a:schemeClr val="accent5">
                  <a:lumMod val="60000"/>
                  <a:lumOff val="40000"/>
                </a:schemeClr>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0438" y="4321387"/>
            <a:ext cx="2698106" cy="2536613"/>
          </a:xfrm>
          <a:prstGeom prst="rect">
            <a:avLst/>
          </a:prstGeom>
          <a:effectLst>
            <a:outerShdw blurRad="50800" dist="50800" dir="5400000" algn="ctr" rotWithShape="0">
              <a:srgbClr val="000000">
                <a:alpha val="60000"/>
              </a:srgbClr>
            </a:outerShdw>
            <a:softEdge rad="76200"/>
          </a:effectLst>
        </p:spPr>
      </p:pic>
    </p:spTree>
    <p:extLst>
      <p:ext uri="{BB962C8B-B14F-4D97-AF65-F5344CB8AC3E}">
        <p14:creationId xmlns:p14="http://schemas.microsoft.com/office/powerpoint/2010/main" val="4958801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39788" y="1914843"/>
            <a:ext cx="5750665" cy="3921243"/>
          </a:xfrm>
        </p:spPr>
        <p:txBody>
          <a:bodyPr/>
          <a:lstStyle/>
          <a:p>
            <a:pPr marL="0" indent="0" algn="just">
              <a:buNone/>
            </a:pPr>
            <a:endParaRPr lang="en-GB" b="1"/>
          </a:p>
          <a:p>
            <a:pPr algn="just"/>
            <a:r>
              <a:rPr lang="en-GB" b="1">
                <a:solidFill>
                  <a:schemeClr val="tx2"/>
                </a:solidFill>
              </a:rPr>
              <a:t>Integrated Border Management Fund</a:t>
            </a:r>
          </a:p>
          <a:p>
            <a:pPr algn="just"/>
            <a:endParaRPr lang="en-GB">
              <a:effectLst>
                <a:outerShdw blurRad="38100" dist="38100" dir="2700000" algn="tl">
                  <a:srgbClr val="000000">
                    <a:alpha val="43137"/>
                  </a:srgbClr>
                </a:outerShdw>
              </a:effectLst>
            </a:endParaRPr>
          </a:p>
          <a:p>
            <a:pPr algn="just"/>
            <a:endParaRPr lang="en-GB">
              <a:effectLst>
                <a:outerShdw blurRad="38100" dist="38100" dir="2700000" algn="tl">
                  <a:srgbClr val="000000">
                    <a:alpha val="43137"/>
                  </a:srgbClr>
                </a:outerShdw>
              </a:effectLst>
            </a:endParaRPr>
          </a:p>
          <a:p>
            <a:pPr marL="176213" indent="-176213" algn="just"/>
            <a:r>
              <a:rPr lang="en-GB">
                <a:effectLst>
                  <a:outerShdw blurRad="38100" dist="38100" dir="2700000" algn="tl">
                    <a:srgbClr val="000000">
                      <a:alpha val="43137"/>
                    </a:srgbClr>
                  </a:outerShdw>
                </a:effectLst>
              </a:rPr>
              <a:t> Applicable to </a:t>
            </a:r>
            <a:endParaRPr lang="en-GB"/>
          </a:p>
        </p:txBody>
      </p:sp>
      <p:sp>
        <p:nvSpPr>
          <p:cNvPr id="8" name="Title 1"/>
          <p:cNvSpPr>
            <a:spLocks noGrp="1"/>
          </p:cNvSpPr>
          <p:nvPr>
            <p:ph type="title"/>
          </p:nvPr>
        </p:nvSpPr>
        <p:spPr>
          <a:xfrm>
            <a:off x="924560" y="375920"/>
            <a:ext cx="10561762" cy="1117600"/>
          </a:xfrm>
          <a:solidFill>
            <a:srgbClr val="FFC000"/>
          </a:solidFill>
        </p:spPr>
        <p:txBody>
          <a:bodyPr/>
          <a:lstStyle/>
          <a:p>
            <a:r>
              <a:rPr lang="en-GB" altLang="en-US" sz="3500" b="1"/>
              <a:t>Border Management and Visa Policy Instrument (</a:t>
            </a:r>
            <a:r>
              <a:rPr lang="en-GB" altLang="en-US" sz="3500" b="1" err="1"/>
              <a:t>BMVI</a:t>
            </a:r>
            <a:r>
              <a:rPr lang="en-GB" altLang="en-US" sz="3500" b="1"/>
              <a:t>) </a:t>
            </a:r>
          </a:p>
        </p:txBody>
      </p:sp>
      <p:sp>
        <p:nvSpPr>
          <p:cNvPr id="2" name="Left Brace 1"/>
          <p:cNvSpPr/>
          <p:nvPr/>
        </p:nvSpPr>
        <p:spPr>
          <a:xfrm>
            <a:off x="6602306" y="1773943"/>
            <a:ext cx="492759" cy="1835573"/>
          </a:xfrm>
          <a:prstGeom prst="leftBrace">
            <a:avLst>
              <a:gd name="adj1" fmla="val 0"/>
              <a:gd name="adj2" fmla="val 50000"/>
            </a:avLst>
          </a:prstGeom>
          <a:noFill/>
          <a:ln>
            <a:headEnd type="arrow" w="med" len="med"/>
            <a:tailEnd type="arrow" w="med" len="med"/>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solidFill>
                <a:srgbClr val="0356B1"/>
              </a:solidFill>
            </a:endParaRPr>
          </a:p>
        </p:txBody>
      </p:sp>
      <p:sp>
        <p:nvSpPr>
          <p:cNvPr id="4" name="Rectangle 3"/>
          <p:cNvSpPr/>
          <p:nvPr/>
        </p:nvSpPr>
        <p:spPr>
          <a:xfrm>
            <a:off x="7077709" y="1502488"/>
            <a:ext cx="4799754" cy="646331"/>
          </a:xfrm>
          <a:prstGeom prst="rect">
            <a:avLst/>
          </a:prstGeom>
        </p:spPr>
        <p:txBody>
          <a:bodyPr wrap="square">
            <a:spAutoFit/>
          </a:bodyPr>
          <a:lstStyle/>
          <a:p>
            <a:r>
              <a:rPr lang="sv-SE">
                <a:solidFill>
                  <a:schemeClr val="tx2"/>
                </a:solidFill>
                <a:effectLst>
                  <a:outerShdw blurRad="38100" dist="38100" dir="2700000" algn="tl">
                    <a:srgbClr val="000000">
                      <a:alpha val="43137"/>
                    </a:srgbClr>
                  </a:outerShdw>
                </a:effectLst>
              </a:rPr>
              <a:t>Border Management and Visa Policy Instrument </a:t>
            </a:r>
            <a:r>
              <a:rPr lang="sv-SE"/>
              <a:t>(</a:t>
            </a:r>
            <a:r>
              <a:rPr lang="en-GB"/>
              <a:t>BMVI) </a:t>
            </a:r>
          </a:p>
        </p:txBody>
      </p:sp>
      <p:sp>
        <p:nvSpPr>
          <p:cNvPr id="5" name="Rectangle 4"/>
          <p:cNvSpPr/>
          <p:nvPr/>
        </p:nvSpPr>
        <p:spPr>
          <a:xfrm>
            <a:off x="7077709" y="3435084"/>
            <a:ext cx="4814052" cy="646331"/>
          </a:xfrm>
          <a:prstGeom prst="rect">
            <a:avLst/>
          </a:prstGeom>
        </p:spPr>
        <p:txBody>
          <a:bodyPr wrap="square">
            <a:spAutoFit/>
          </a:bodyPr>
          <a:lstStyle/>
          <a:p>
            <a:r>
              <a:rPr lang="en-GB" b="1">
                <a:solidFill>
                  <a:schemeClr val="tx2"/>
                </a:solidFill>
              </a:rPr>
              <a:t>Customs Control Equipment Instrument </a:t>
            </a:r>
            <a:r>
              <a:rPr lang="en-GB"/>
              <a:t>(</a:t>
            </a:r>
            <a:r>
              <a:rPr lang="en-GB" err="1"/>
              <a:t>CCEI</a:t>
            </a:r>
            <a:r>
              <a:rPr lang="en-GB"/>
              <a:t>) </a:t>
            </a:r>
          </a:p>
        </p:txBody>
      </p:sp>
      <p:sp>
        <p:nvSpPr>
          <p:cNvPr id="10" name="TextBox 9"/>
          <p:cNvSpPr txBox="1"/>
          <p:nvPr/>
        </p:nvSpPr>
        <p:spPr>
          <a:xfrm>
            <a:off x="8177905" y="2183899"/>
            <a:ext cx="1639147" cy="1015663"/>
          </a:xfrm>
          <a:prstGeom prst="rect">
            <a:avLst/>
          </a:prstGeom>
          <a:noFill/>
        </p:spPr>
        <p:txBody>
          <a:bodyPr wrap="square" rtlCol="0">
            <a:spAutoFit/>
          </a:bodyPr>
          <a:lstStyle/>
          <a:p>
            <a:pPr algn="ctr"/>
            <a:r>
              <a:rPr lang="en-IE" sz="6000">
                <a:solidFill>
                  <a:schemeClr val="tx2"/>
                </a:solidFill>
              </a:rPr>
              <a:t>+</a:t>
            </a:r>
            <a:endParaRPr lang="en-GB" sz="6000">
              <a:solidFill>
                <a:schemeClr val="tx2"/>
              </a:solidFill>
            </a:endParaRPr>
          </a:p>
        </p:txBody>
      </p:sp>
      <p:sp>
        <p:nvSpPr>
          <p:cNvPr id="11" name="Rectangle 10"/>
          <p:cNvSpPr/>
          <p:nvPr/>
        </p:nvSpPr>
        <p:spPr>
          <a:xfrm>
            <a:off x="3210560" y="3875464"/>
            <a:ext cx="3698448" cy="369332"/>
          </a:xfrm>
          <a:prstGeom prst="rect">
            <a:avLst/>
          </a:prstGeom>
        </p:spPr>
        <p:txBody>
          <a:bodyPr wrap="none">
            <a:spAutoFit/>
          </a:bodyPr>
          <a:lstStyle/>
          <a:p>
            <a:r>
              <a:rPr lang="en-GB">
                <a:effectLst>
                  <a:outerShdw blurRad="38100" dist="38100" dir="2700000" algn="tl">
                    <a:srgbClr val="000000">
                      <a:alpha val="43137"/>
                    </a:srgbClr>
                  </a:outerShdw>
                </a:effectLst>
              </a:rPr>
              <a:t>26 EU Member States (except IE) </a:t>
            </a:r>
            <a:endParaRPr lang="en-GB"/>
          </a:p>
        </p:txBody>
      </p:sp>
      <p:sp>
        <p:nvSpPr>
          <p:cNvPr id="12" name="Left Brace 11"/>
          <p:cNvSpPr/>
          <p:nvPr/>
        </p:nvSpPr>
        <p:spPr>
          <a:xfrm>
            <a:off x="3005356" y="4060130"/>
            <a:ext cx="311573" cy="1028841"/>
          </a:xfrm>
          <a:prstGeom prst="leftBrace">
            <a:avLst>
              <a:gd name="adj1" fmla="val 8333"/>
              <a:gd name="adj2" fmla="val 49342"/>
            </a:avLst>
          </a:prstGeom>
          <a:ln>
            <a:headEnd type="arrow" w="med" len="med"/>
            <a:tailEnd type="arrow" w="med" len="med"/>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13" name="Rectangle 12"/>
          <p:cNvSpPr/>
          <p:nvPr/>
        </p:nvSpPr>
        <p:spPr>
          <a:xfrm>
            <a:off x="3157440" y="4842842"/>
            <a:ext cx="8404639" cy="1200329"/>
          </a:xfrm>
          <a:prstGeom prst="rect">
            <a:avLst/>
          </a:prstGeom>
        </p:spPr>
        <p:txBody>
          <a:bodyPr wrap="square">
            <a:spAutoFit/>
          </a:bodyPr>
          <a:lstStyle/>
          <a:p>
            <a:r>
              <a:rPr lang="en-GB">
                <a:effectLst>
                  <a:outerShdw blurRad="38100" dist="38100" dir="2700000" algn="tl">
                    <a:srgbClr val="000000">
                      <a:alpha val="43137"/>
                    </a:srgbClr>
                  </a:outerShdw>
                </a:effectLst>
              </a:rPr>
              <a:t>   4 Schengen Associated Countries: </a:t>
            </a:r>
          </a:p>
          <a:p>
            <a:r>
              <a:rPr lang="en-GB">
                <a:effectLst>
                  <a:outerShdw blurRad="38100" dist="38100" dir="2700000" algn="tl">
                    <a:srgbClr val="000000">
                      <a:alpha val="43137"/>
                    </a:srgbClr>
                  </a:outerShdw>
                </a:effectLst>
              </a:rPr>
              <a:t>   Iceland, Norway, Switzerland and Liechtenstein </a:t>
            </a:r>
          </a:p>
          <a:p>
            <a:r>
              <a:rPr lang="en-GB">
                <a:effectLst>
                  <a:outerShdw blurRad="38100" dist="38100" dir="2700000" algn="tl">
                    <a:srgbClr val="000000">
                      <a:alpha val="43137"/>
                    </a:srgbClr>
                  </a:outerShdw>
                </a:effectLst>
              </a:rPr>
              <a:t>   </a:t>
            </a:r>
            <a:r>
              <a:rPr lang="en-GB"/>
              <a:t>(supplementary arrangements for their participation to BMVI to be concluded)</a:t>
            </a:r>
          </a:p>
          <a:p>
            <a:endParaRPr lang="en-GB"/>
          </a:p>
        </p:txBody>
      </p:sp>
    </p:spTree>
    <p:extLst>
      <p:ext uri="{BB962C8B-B14F-4D97-AF65-F5344CB8AC3E}">
        <p14:creationId xmlns:p14="http://schemas.microsoft.com/office/powerpoint/2010/main" val="30486788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p:cNvSpPr>
            <a:spLocks noGrp="1"/>
          </p:cNvSpPr>
          <p:nvPr>
            <p:ph sz="half" idx="1"/>
          </p:nvPr>
        </p:nvSpPr>
        <p:spPr>
          <a:xfrm>
            <a:off x="476369" y="800229"/>
            <a:ext cx="5854761" cy="5077807"/>
          </a:xfrm>
        </p:spPr>
        <p:txBody>
          <a:bodyPr/>
          <a:lstStyle/>
          <a:p>
            <a:pPr lvl="1">
              <a:spcAft>
                <a:spcPts val="600"/>
              </a:spcAft>
              <a:buFont typeface="Wingdings" panose="05000000000000000000" pitchFamily="2" charset="2"/>
              <a:buChar char="Ø"/>
              <a:defRPr/>
            </a:pPr>
            <a:r>
              <a:rPr lang="en-US" b="1">
                <a:solidFill>
                  <a:srgbClr val="0356B1"/>
                </a:solidFill>
              </a:rPr>
              <a:t>P</a:t>
            </a:r>
            <a:r>
              <a:rPr lang="en-US" b="1" i="0">
                <a:solidFill>
                  <a:srgbClr val="0356B1"/>
                </a:solidFill>
                <a:effectLst>
                  <a:outerShdw blurRad="38100" dist="38100" dir="2700000" algn="tl">
                    <a:srgbClr val="000000">
                      <a:alpha val="43137"/>
                    </a:srgbClr>
                  </a:outerShdw>
                </a:effectLst>
              </a:rPr>
              <a:t>olicy</a:t>
            </a:r>
            <a:r>
              <a:rPr lang="en-US" i="0">
                <a:solidFill>
                  <a:srgbClr val="004494"/>
                </a:solidFill>
                <a:effectLst>
                  <a:outerShdw blurRad="38100" dist="38100" dir="2700000" algn="tl">
                    <a:srgbClr val="000000">
                      <a:alpha val="43137"/>
                    </a:srgbClr>
                  </a:outerShdw>
                </a:effectLst>
              </a:rPr>
              <a:t> </a:t>
            </a:r>
            <a:r>
              <a:rPr lang="en-US" b="1" i="0">
                <a:solidFill>
                  <a:srgbClr val="004494"/>
                </a:solidFill>
                <a:effectLst>
                  <a:outerShdw blurRad="38100" dist="38100" dir="2700000" algn="tl">
                    <a:srgbClr val="000000">
                      <a:alpha val="43137"/>
                    </a:srgbClr>
                  </a:outerShdw>
                </a:effectLst>
              </a:rPr>
              <a:t>objective</a:t>
            </a:r>
            <a:r>
              <a:rPr lang="en-US" i="0">
                <a:solidFill>
                  <a:srgbClr val="004494"/>
                </a:solidFill>
                <a:effectLst>
                  <a:outerShdw blurRad="38100" dist="38100" dir="2700000" algn="tl">
                    <a:srgbClr val="000000">
                      <a:alpha val="43137"/>
                    </a:srgbClr>
                  </a:outerShdw>
                </a:effectLst>
              </a:rPr>
              <a:t> </a:t>
            </a:r>
            <a:r>
              <a:rPr lang="en-US" i="0"/>
              <a:t>is:</a:t>
            </a:r>
          </a:p>
          <a:p>
            <a:pPr marL="457200" lvl="1" indent="0">
              <a:spcAft>
                <a:spcPts val="600"/>
              </a:spcAft>
              <a:buNone/>
              <a:defRPr/>
            </a:pPr>
            <a:r>
              <a:rPr lang="en-US"/>
              <a:t>	</a:t>
            </a:r>
            <a:r>
              <a:rPr lang="en-GB"/>
              <a:t>to </a:t>
            </a:r>
            <a:r>
              <a:rPr lang="en-GB" b="1">
                <a:solidFill>
                  <a:srgbClr val="0356B1"/>
                </a:solidFill>
              </a:rPr>
              <a:t>ensure strong and effective</a:t>
            </a:r>
            <a:r>
              <a:rPr lang="en-GB">
                <a:solidFill>
                  <a:srgbClr val="0356B1"/>
                </a:solidFill>
              </a:rPr>
              <a:t> 	</a:t>
            </a:r>
            <a:r>
              <a:rPr lang="en-GB" b="1">
                <a:solidFill>
                  <a:srgbClr val="0356B1"/>
                </a:solidFill>
              </a:rPr>
              <a:t>European integrated border 	management at the external border</a:t>
            </a:r>
            <a:r>
              <a:rPr lang="en-GB" b="1">
                <a:solidFill>
                  <a:srgbClr val="024EA2"/>
                </a:solidFill>
              </a:rPr>
              <a:t>s</a:t>
            </a:r>
            <a:r>
              <a:rPr lang="en-GB"/>
              <a:t>, 	</a:t>
            </a:r>
          </a:p>
          <a:p>
            <a:pPr marL="457200" lvl="1" indent="0">
              <a:spcAft>
                <a:spcPts val="600"/>
              </a:spcAft>
              <a:buNone/>
              <a:defRPr/>
            </a:pPr>
            <a:r>
              <a:rPr lang="en-GB"/>
              <a:t>	thereby contributing </a:t>
            </a:r>
            <a:r>
              <a:rPr lang="en-GB" b="1">
                <a:solidFill>
                  <a:srgbClr val="0356B1"/>
                </a:solidFill>
              </a:rPr>
              <a:t>to ensuring a high 	level of internal security within the 	Union, </a:t>
            </a:r>
          </a:p>
          <a:p>
            <a:pPr marL="457200" lvl="1" indent="0">
              <a:spcAft>
                <a:spcPts val="600"/>
              </a:spcAft>
              <a:buNone/>
              <a:defRPr/>
            </a:pPr>
            <a:r>
              <a:rPr lang="en-GB" b="1">
                <a:solidFill>
                  <a:srgbClr val="024EA2"/>
                </a:solidFill>
              </a:rPr>
              <a:t>	</a:t>
            </a:r>
            <a:r>
              <a:rPr lang="en-GB"/>
              <a:t>while </a:t>
            </a:r>
            <a:r>
              <a:rPr lang="en-GB" b="1">
                <a:solidFill>
                  <a:srgbClr val="0356B1"/>
                </a:solidFill>
              </a:rPr>
              <a:t>safeguarding</a:t>
            </a:r>
            <a:r>
              <a:rPr lang="en-GB"/>
              <a:t> </a:t>
            </a:r>
            <a:r>
              <a:rPr lang="en-GB" b="1">
                <a:solidFill>
                  <a:srgbClr val="0356B1"/>
                </a:solidFill>
              </a:rPr>
              <a:t>the free movement 	of persons</a:t>
            </a:r>
            <a:r>
              <a:rPr lang="en-GB"/>
              <a:t> </a:t>
            </a:r>
            <a:r>
              <a:rPr lang="en-GB" b="1">
                <a:solidFill>
                  <a:srgbClr val="0356B1"/>
                </a:solidFill>
              </a:rPr>
              <a:t>within it </a:t>
            </a:r>
            <a:r>
              <a:rPr lang="en-GB"/>
              <a:t>and </a:t>
            </a:r>
          </a:p>
          <a:p>
            <a:pPr marL="457200" lvl="1" indent="0">
              <a:spcAft>
                <a:spcPts val="600"/>
              </a:spcAft>
              <a:buNone/>
              <a:defRPr/>
            </a:pPr>
            <a:r>
              <a:rPr lang="en-GB" b="1"/>
              <a:t>	</a:t>
            </a:r>
            <a:r>
              <a:rPr lang="en-GB" b="1">
                <a:solidFill>
                  <a:srgbClr val="0356B1"/>
                </a:solidFill>
              </a:rPr>
              <a:t>fully respecting the relevant Union 	</a:t>
            </a:r>
            <a:r>
              <a:rPr lang="en-GB" b="1" i="1">
                <a:solidFill>
                  <a:srgbClr val="0356B1"/>
                </a:solidFill>
              </a:rPr>
              <a:t>acquis</a:t>
            </a:r>
            <a:r>
              <a:rPr lang="en-GB" b="1">
                <a:solidFill>
                  <a:srgbClr val="0356B1"/>
                </a:solidFill>
              </a:rPr>
              <a:t> and the international 	obligations of the Union and the 	Member States</a:t>
            </a:r>
            <a:r>
              <a:rPr lang="en-GB">
                <a:solidFill>
                  <a:srgbClr val="0356B1"/>
                </a:solidFill>
              </a:rPr>
              <a:t> </a:t>
            </a:r>
            <a:r>
              <a:rPr lang="en-GB"/>
              <a:t>arising from the 	international instruments to which they 	are party.</a:t>
            </a:r>
            <a:endParaRPr lang="en-US" i="0"/>
          </a:p>
          <a:p>
            <a:pPr lvl="1">
              <a:buFont typeface="Wingdings" panose="05000000000000000000" pitchFamily="2" charset="2"/>
              <a:buChar char="Ø"/>
              <a:defRPr/>
            </a:pPr>
            <a:endParaRPr lang="en-US" sz="1800" i="0"/>
          </a:p>
          <a:p>
            <a:pPr marL="457200" lvl="1" indent="0">
              <a:buNone/>
              <a:defRPr/>
            </a:pPr>
            <a:endParaRPr lang="en-US" sz="2000"/>
          </a:p>
          <a:p>
            <a:pPr marL="457200" lvl="1" indent="0">
              <a:buNone/>
              <a:defRPr/>
            </a:pPr>
            <a:endParaRPr lang="en-US" sz="1000"/>
          </a:p>
          <a:p>
            <a:pPr marL="0" indent="0">
              <a:buNone/>
              <a:defRPr/>
            </a:pPr>
            <a:r>
              <a:rPr lang="en-US" sz="2000"/>
              <a:t/>
            </a:r>
            <a:br>
              <a:rPr lang="en-US" sz="2000"/>
            </a:br>
            <a:endParaRPr lang="en-US" altLang="en-US" sz="1800" i="0"/>
          </a:p>
          <a:p>
            <a:pPr marL="0" indent="0">
              <a:buNone/>
              <a:defRPr/>
            </a:pPr>
            <a:r>
              <a:rPr lang="en-US" altLang="en-US" sz="1800" i="0"/>
              <a:t> </a:t>
            </a:r>
          </a:p>
          <a:p>
            <a:pPr marL="0" indent="0">
              <a:buNone/>
              <a:defRPr/>
            </a:pPr>
            <a:endParaRPr lang="en-US" altLang="en-US" sz="1800" i="0"/>
          </a:p>
          <a:p>
            <a:pPr marL="0" indent="0">
              <a:buNone/>
              <a:defRPr/>
            </a:pPr>
            <a:r>
              <a:rPr lang="en-US" altLang="en-US" sz="1800" i="0"/>
              <a:t>    </a:t>
            </a:r>
          </a:p>
          <a:p>
            <a:pPr marL="0" indent="0">
              <a:buNone/>
              <a:defRPr/>
            </a:pPr>
            <a:endParaRPr lang="en-US" altLang="en-US" sz="1800" i="0"/>
          </a:p>
          <a:p>
            <a:pPr marL="0" indent="0">
              <a:buNone/>
              <a:defRPr/>
            </a:pPr>
            <a:endParaRPr lang="en-US" altLang="en-US" sz="1800" i="0"/>
          </a:p>
          <a:p>
            <a:pPr marL="0" indent="0">
              <a:buNone/>
              <a:defRPr/>
            </a:pPr>
            <a:endParaRPr lang="en-US" altLang="en-US" sz="2000" b="1" i="0"/>
          </a:p>
          <a:p>
            <a:pPr>
              <a:buFont typeface="Wingdings" panose="05000000000000000000" pitchFamily="2" charset="2"/>
              <a:buChar char="v"/>
              <a:defRPr/>
            </a:pPr>
            <a:endParaRPr lang="en-US" altLang="en-US" b="1" i="0"/>
          </a:p>
          <a:p>
            <a:pPr marL="0" indent="0">
              <a:buNone/>
              <a:defRPr/>
            </a:pPr>
            <a:endParaRPr lang="en-US" altLang="en-US" b="1" i="0"/>
          </a:p>
        </p:txBody>
      </p:sp>
      <p:sp>
        <p:nvSpPr>
          <p:cNvPr id="4" name="Content Placeholder 3"/>
          <p:cNvSpPr>
            <a:spLocks noGrp="1"/>
          </p:cNvSpPr>
          <p:nvPr>
            <p:ph sz="half" idx="2"/>
          </p:nvPr>
        </p:nvSpPr>
        <p:spPr>
          <a:xfrm>
            <a:off x="6500463" y="897954"/>
            <a:ext cx="5271590" cy="2918656"/>
          </a:xfrm>
        </p:spPr>
        <p:txBody>
          <a:bodyPr/>
          <a:lstStyle/>
          <a:p>
            <a:pPr marL="285750" indent="-285750">
              <a:buFont typeface="Wingdings" panose="05000000000000000000" pitchFamily="2" charset="2"/>
              <a:buChar char="Ø"/>
              <a:defRPr/>
            </a:pPr>
            <a:r>
              <a:rPr lang="en-GB" sz="1800" b="1">
                <a:solidFill>
                  <a:srgbClr val="0356B1"/>
                </a:solidFill>
                <a:effectLst>
                  <a:outerShdw blurRad="38100" dist="38100" dir="2700000" algn="tl">
                    <a:srgbClr val="000000">
                      <a:alpha val="43137"/>
                    </a:srgbClr>
                  </a:outerShdw>
                </a:effectLst>
              </a:rPr>
              <a:t>S</a:t>
            </a:r>
            <a:r>
              <a:rPr lang="en-GB" sz="1800" b="1">
                <a:solidFill>
                  <a:srgbClr val="004494"/>
                </a:solidFill>
                <a:effectLst>
                  <a:outerShdw blurRad="38100" dist="38100" dir="2700000" algn="tl">
                    <a:srgbClr val="000000">
                      <a:alpha val="43137"/>
                    </a:srgbClr>
                  </a:outerShdw>
                </a:effectLst>
              </a:rPr>
              <a:t>pecific objectives are:</a:t>
            </a:r>
          </a:p>
          <a:p>
            <a:pPr marL="342900" indent="-342900">
              <a:buFont typeface="+mj-lt"/>
              <a:buAutoNum type="arabicPeriod"/>
              <a:defRPr/>
            </a:pPr>
            <a:r>
              <a:rPr lang="en-US" sz="1800">
                <a:ea typeface="Verdana"/>
                <a:cs typeface="Verdana"/>
                <a:sym typeface="Verdana"/>
              </a:rPr>
              <a:t>Supporting</a:t>
            </a:r>
            <a:r>
              <a:rPr lang="en-US" sz="1800">
                <a:solidFill>
                  <a:srgbClr val="0F5494"/>
                </a:solidFill>
                <a:ea typeface="Verdana"/>
                <a:cs typeface="Verdana"/>
                <a:sym typeface="Verdana"/>
              </a:rPr>
              <a:t> </a:t>
            </a:r>
            <a:r>
              <a:rPr lang="en-US" sz="1800" b="1">
                <a:solidFill>
                  <a:srgbClr val="0356B1"/>
                </a:solidFill>
                <a:ea typeface="Verdana"/>
                <a:cs typeface="Verdana"/>
                <a:sym typeface="Verdana"/>
              </a:rPr>
              <a:t>effective</a:t>
            </a:r>
            <a:r>
              <a:rPr lang="en-US" sz="1800">
                <a:solidFill>
                  <a:srgbClr val="0F5494"/>
                </a:solidFill>
                <a:ea typeface="Verdana"/>
                <a:cs typeface="Verdana"/>
                <a:sym typeface="Verdana"/>
              </a:rPr>
              <a:t> </a:t>
            </a:r>
            <a:r>
              <a:rPr lang="en-US" sz="1800" b="1">
                <a:solidFill>
                  <a:srgbClr val="0F5494"/>
                </a:solidFill>
                <a:ea typeface="Verdana"/>
                <a:cs typeface="Verdana"/>
                <a:sym typeface="Verdana"/>
              </a:rPr>
              <a:t>European integrated border management at the external borders </a:t>
            </a:r>
            <a:r>
              <a:rPr lang="en-US" sz="1800">
                <a:solidFill>
                  <a:srgbClr val="0F5494"/>
                </a:solidFill>
                <a:ea typeface="Verdana"/>
                <a:cs typeface="Verdana"/>
                <a:sym typeface="Verdana"/>
              </a:rPr>
              <a:t>(…), </a:t>
            </a:r>
            <a:r>
              <a:rPr lang="en-US" sz="1800">
                <a:ea typeface="Verdana"/>
                <a:cs typeface="Verdana"/>
                <a:sym typeface="Verdana"/>
              </a:rPr>
              <a:t>to facilitate legitimate border crossings, to prevent and detect illegal immigration and cross-border crime and to effectively manage migratory flows</a:t>
            </a:r>
          </a:p>
          <a:p>
            <a:pPr marL="342900" indent="-342900">
              <a:buFont typeface="+mj-lt"/>
              <a:buAutoNum type="arabicPeriod"/>
              <a:defRPr/>
            </a:pPr>
            <a:r>
              <a:rPr lang="en-US" sz="1800">
                <a:ea typeface="Verdana"/>
                <a:cs typeface="Verdana"/>
                <a:sym typeface="Verdana"/>
              </a:rPr>
              <a:t>Supporting the </a:t>
            </a:r>
            <a:r>
              <a:rPr lang="en-US" sz="1800" b="1">
                <a:solidFill>
                  <a:srgbClr val="0F5494"/>
                </a:solidFill>
                <a:ea typeface="Verdana"/>
                <a:cs typeface="Verdana"/>
                <a:sym typeface="Verdana"/>
              </a:rPr>
              <a:t>common visa policy </a:t>
            </a:r>
            <a:r>
              <a:rPr lang="en-US" sz="1800">
                <a:ea typeface="Verdana"/>
                <a:cs typeface="Verdana"/>
                <a:sym typeface="Verdana"/>
              </a:rPr>
              <a:t>to facilitate legitimate travel and prevent migratory and security risks</a:t>
            </a:r>
            <a:endParaRPr lang="en-GB" sz="1800">
              <a:ea typeface="Verdana"/>
              <a:cs typeface="Verdana"/>
              <a:sym typeface="Verdana"/>
            </a:endParaRPr>
          </a:p>
          <a:p>
            <a:endParaRPr lang="en-GB" sz="1600"/>
          </a:p>
        </p:txBody>
      </p:sp>
      <p:sp>
        <p:nvSpPr>
          <p:cNvPr id="2" name="Slide Number Placeholder 1"/>
          <p:cNvSpPr>
            <a:spLocks noGrp="1"/>
          </p:cNvSpPr>
          <p:nvPr>
            <p:ph type="sldNum" sz="quarter" idx="12"/>
          </p:nvPr>
        </p:nvSpPr>
        <p:spPr/>
        <p:txBody>
          <a:bodyPr/>
          <a:lstStyle/>
          <a:p>
            <a:pPr hangingPunct="0">
              <a:defRPr/>
            </a:pPr>
            <a:fld id="{C444F947-0D53-446C-A358-682713F2E415}" type="slidenum">
              <a:rPr lang="en-GB" kern="0">
                <a:solidFill>
                  <a:srgbClr val="000000"/>
                </a:solidFill>
                <a:latin typeface="Arial"/>
                <a:cs typeface="Arial"/>
              </a:rPr>
              <a:pPr hangingPunct="0">
                <a:defRPr/>
              </a:pPr>
              <a:t>28</a:t>
            </a:fld>
            <a:endParaRPr lang="en-GB" kern="0">
              <a:solidFill>
                <a:srgbClr val="000000"/>
              </a:solidFill>
              <a:latin typeface="Arial"/>
              <a:cs typeface="Arial"/>
            </a:endParaRPr>
          </a:p>
        </p:txBody>
      </p:sp>
      <p:sp>
        <p:nvSpPr>
          <p:cNvPr id="13314" name="Title 1"/>
          <p:cNvSpPr>
            <a:spLocks noGrp="1"/>
          </p:cNvSpPr>
          <p:nvPr>
            <p:ph type="title"/>
          </p:nvPr>
        </p:nvSpPr>
        <p:spPr>
          <a:xfrm>
            <a:off x="1163227" y="98241"/>
            <a:ext cx="10542604" cy="701988"/>
          </a:xfrm>
          <a:solidFill>
            <a:schemeClr val="accent5"/>
          </a:solidFill>
        </p:spPr>
        <p:txBody>
          <a:bodyPr/>
          <a:lstStyle/>
          <a:p>
            <a:r>
              <a:rPr lang="en-GB" altLang="en-US" b="1"/>
              <a:t>BMVI - Objectives</a:t>
            </a:r>
          </a:p>
        </p:txBody>
      </p:sp>
      <p:sp>
        <p:nvSpPr>
          <p:cNvPr id="5" name="TextBox 4"/>
          <p:cNvSpPr txBox="1"/>
          <p:nvPr/>
        </p:nvSpPr>
        <p:spPr>
          <a:xfrm>
            <a:off x="8145194" y="5045373"/>
            <a:ext cx="92396" cy="126188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7600" b="1" i="0" u="none" strike="noStrike" cap="none" spc="0" normalizeH="0" baseline="0">
              <a:ln>
                <a:noFill/>
              </a:ln>
              <a:solidFill>
                <a:srgbClr val="000000"/>
              </a:solidFill>
              <a:effectLst/>
              <a:uFillTx/>
              <a:latin typeface="Verdana"/>
              <a:ea typeface="Verdana"/>
              <a:cs typeface="Verdana"/>
              <a:sym typeface="Verdana"/>
            </a:endParaRPr>
          </a:p>
        </p:txBody>
      </p:sp>
      <p:sp>
        <p:nvSpPr>
          <p:cNvPr id="9" name="Content Placeholder 2"/>
          <p:cNvSpPr txBox="1">
            <a:spLocks/>
          </p:cNvSpPr>
          <p:nvPr/>
        </p:nvSpPr>
        <p:spPr>
          <a:xfrm>
            <a:off x="780486" y="3914335"/>
            <a:ext cx="5847471" cy="3014003"/>
          </a:xfrm>
          <a:prstGeom prst="rect">
            <a:avLst/>
          </a:prstGeom>
          <a:ln w="12700">
            <a:miter lim="400000"/>
          </a:ln>
          <a:extLst>
            <a:ext uri="{C572A759-6A51-4108-AA02-DFA0A04FC94B}">
              <ma14:wrappingTextBoxFlag xmlns="" xmlns:ma14="http://schemas.microsoft.com/office/mac/drawingml/2011/main" val="1"/>
            </a:ext>
          </a:extLst>
        </p:spPr>
        <p:txBody>
          <a:bodyPr lIns="45719" rIns="45719"/>
          <a:lstStyle>
            <a:lvl1pPr marL="342900" marR="0" indent="-342900" algn="l" defTabSz="914400" rtl="0" latinLnBrk="0">
              <a:lnSpc>
                <a:spcPct val="100000"/>
              </a:lnSpc>
              <a:spcBef>
                <a:spcPts val="500"/>
              </a:spcBef>
              <a:spcAft>
                <a:spcPts val="0"/>
              </a:spcAft>
              <a:buClrTx/>
              <a:buSzPct val="100000"/>
              <a:buFontTx/>
              <a:buChar char="»"/>
              <a:tabLst/>
              <a:defRPr sz="2400" b="0" i="1" u="none" strike="noStrike" cap="none" spc="0" baseline="0">
                <a:ln>
                  <a:noFill/>
                </a:ln>
                <a:solidFill>
                  <a:srgbClr val="0F5494"/>
                </a:solidFill>
                <a:uFillTx/>
                <a:latin typeface="Verdana"/>
                <a:ea typeface="Verdana"/>
                <a:cs typeface="Verdana"/>
                <a:sym typeface="Verdana"/>
              </a:defRPr>
            </a:lvl1pPr>
            <a:lvl2pPr marL="800100" marR="0" indent="-342900" algn="l" defTabSz="914400" rtl="0" latinLnBrk="0">
              <a:lnSpc>
                <a:spcPct val="100000"/>
              </a:lnSpc>
              <a:spcBef>
                <a:spcPts val="500"/>
              </a:spcBef>
              <a:spcAft>
                <a:spcPts val="0"/>
              </a:spcAft>
              <a:buClrTx/>
              <a:buSzPct val="100000"/>
              <a:buFontTx/>
              <a:buChar char="•"/>
              <a:tabLst/>
              <a:defRPr sz="2400" b="0" i="1" u="none" strike="noStrike" cap="none" spc="0" baseline="0">
                <a:ln>
                  <a:noFill/>
                </a:ln>
                <a:solidFill>
                  <a:srgbClr val="0F5494"/>
                </a:solidFill>
                <a:uFillTx/>
                <a:latin typeface="Verdana"/>
                <a:ea typeface="Verdana"/>
                <a:cs typeface="Verdana"/>
                <a:sym typeface="Verdana"/>
              </a:defRPr>
            </a:lvl2pPr>
            <a:lvl3pPr marL="0" marR="0" indent="914400" algn="l" defTabSz="914400" rtl="0" latinLnBrk="0">
              <a:lnSpc>
                <a:spcPct val="100000"/>
              </a:lnSpc>
              <a:spcBef>
                <a:spcPts val="500"/>
              </a:spcBef>
              <a:spcAft>
                <a:spcPts val="0"/>
              </a:spcAft>
              <a:buClrTx/>
              <a:buSzTx/>
              <a:buFontTx/>
              <a:buNone/>
              <a:tabLst/>
              <a:defRPr sz="2400" b="0" i="1" u="none" strike="noStrike" cap="none" spc="0" baseline="0">
                <a:ln>
                  <a:noFill/>
                </a:ln>
                <a:solidFill>
                  <a:srgbClr val="0F5494"/>
                </a:solidFill>
                <a:uFillTx/>
                <a:latin typeface="Verdana"/>
                <a:ea typeface="Verdana"/>
                <a:cs typeface="Verdana"/>
                <a:sym typeface="Verdana"/>
              </a:defRPr>
            </a:lvl3pPr>
            <a:lvl4pPr marL="1645920" marR="0" indent="-274320" algn="l" defTabSz="914400" rtl="0" latinLnBrk="0">
              <a:lnSpc>
                <a:spcPct val="100000"/>
              </a:lnSpc>
              <a:spcBef>
                <a:spcPts val="500"/>
              </a:spcBef>
              <a:spcAft>
                <a:spcPts val="0"/>
              </a:spcAft>
              <a:buClrTx/>
              <a:buSzPct val="100000"/>
              <a:buFontTx/>
              <a:buChar char="–"/>
              <a:tabLst/>
              <a:defRPr sz="2400" b="0" i="1" u="none" strike="noStrike" cap="none" spc="0" baseline="0">
                <a:ln>
                  <a:noFill/>
                </a:ln>
                <a:solidFill>
                  <a:srgbClr val="0F5494"/>
                </a:solidFill>
                <a:uFillTx/>
                <a:latin typeface="Verdana"/>
                <a:ea typeface="Verdana"/>
                <a:cs typeface="Verdana"/>
                <a:sym typeface="Verdana"/>
              </a:defRPr>
            </a:lvl4pPr>
            <a:lvl5pPr marL="2133600" marR="0" indent="-304800" algn="l" defTabSz="914400" rtl="0" latinLnBrk="0">
              <a:lnSpc>
                <a:spcPct val="100000"/>
              </a:lnSpc>
              <a:spcBef>
                <a:spcPts val="500"/>
              </a:spcBef>
              <a:spcAft>
                <a:spcPts val="0"/>
              </a:spcAft>
              <a:buClrTx/>
              <a:buSzPct val="100000"/>
              <a:buFontTx/>
              <a:buChar char="»"/>
              <a:tabLst/>
              <a:defRPr sz="2400" b="0" i="1" u="none" strike="noStrike" cap="none" spc="0" baseline="0">
                <a:ln>
                  <a:noFill/>
                </a:ln>
                <a:solidFill>
                  <a:srgbClr val="0F5494"/>
                </a:solidFill>
                <a:uFillTx/>
                <a:latin typeface="Verdana"/>
                <a:ea typeface="Verdana"/>
                <a:cs typeface="Verdana"/>
                <a:sym typeface="Verdana"/>
              </a:defRPr>
            </a:lvl5pPr>
            <a:lvl6pPr marL="2590800" marR="0" indent="-304800" algn="l" defTabSz="914400" rtl="0" latinLnBrk="0">
              <a:lnSpc>
                <a:spcPct val="100000"/>
              </a:lnSpc>
              <a:spcBef>
                <a:spcPts val="500"/>
              </a:spcBef>
              <a:spcAft>
                <a:spcPts val="0"/>
              </a:spcAft>
              <a:buClrTx/>
              <a:buSzPct val="100000"/>
              <a:buFontTx/>
              <a:buChar char="•"/>
              <a:tabLst/>
              <a:defRPr sz="2400" b="0" i="1" u="none" strike="noStrike" cap="none" spc="0" baseline="0">
                <a:ln>
                  <a:noFill/>
                </a:ln>
                <a:solidFill>
                  <a:srgbClr val="0F5494"/>
                </a:solidFill>
                <a:uFillTx/>
                <a:latin typeface="Verdana"/>
                <a:ea typeface="Verdana"/>
                <a:cs typeface="Verdana"/>
                <a:sym typeface="Verdana"/>
              </a:defRPr>
            </a:lvl6pPr>
            <a:lvl7pPr marL="3048000" marR="0" indent="-304800" algn="l" defTabSz="914400" rtl="0" latinLnBrk="0">
              <a:lnSpc>
                <a:spcPct val="100000"/>
              </a:lnSpc>
              <a:spcBef>
                <a:spcPts val="500"/>
              </a:spcBef>
              <a:spcAft>
                <a:spcPts val="0"/>
              </a:spcAft>
              <a:buClrTx/>
              <a:buSzPct val="100000"/>
              <a:buFontTx/>
              <a:buChar char="•"/>
              <a:tabLst/>
              <a:defRPr sz="2400" b="0" i="1" u="none" strike="noStrike" cap="none" spc="0" baseline="0">
                <a:ln>
                  <a:noFill/>
                </a:ln>
                <a:solidFill>
                  <a:srgbClr val="0F5494"/>
                </a:solidFill>
                <a:uFillTx/>
                <a:latin typeface="Verdana"/>
                <a:ea typeface="Verdana"/>
                <a:cs typeface="Verdana"/>
                <a:sym typeface="Verdana"/>
              </a:defRPr>
            </a:lvl7pPr>
            <a:lvl8pPr marL="3505200" marR="0" indent="-304800" algn="l" defTabSz="914400" rtl="0" latinLnBrk="0">
              <a:lnSpc>
                <a:spcPct val="100000"/>
              </a:lnSpc>
              <a:spcBef>
                <a:spcPts val="500"/>
              </a:spcBef>
              <a:spcAft>
                <a:spcPts val="0"/>
              </a:spcAft>
              <a:buClrTx/>
              <a:buSzPct val="100000"/>
              <a:buFontTx/>
              <a:buChar char="•"/>
              <a:tabLst/>
              <a:defRPr sz="2400" b="0" i="1" u="none" strike="noStrike" cap="none" spc="0" baseline="0">
                <a:ln>
                  <a:noFill/>
                </a:ln>
                <a:solidFill>
                  <a:srgbClr val="0F5494"/>
                </a:solidFill>
                <a:uFillTx/>
                <a:latin typeface="Verdana"/>
                <a:ea typeface="Verdana"/>
                <a:cs typeface="Verdana"/>
                <a:sym typeface="Verdana"/>
              </a:defRPr>
            </a:lvl8pPr>
            <a:lvl9pPr marL="3962400" marR="0" indent="-304800" algn="l" defTabSz="914400" rtl="0" latinLnBrk="0">
              <a:lnSpc>
                <a:spcPct val="100000"/>
              </a:lnSpc>
              <a:spcBef>
                <a:spcPts val="500"/>
              </a:spcBef>
              <a:spcAft>
                <a:spcPts val="0"/>
              </a:spcAft>
              <a:buClrTx/>
              <a:buSzPct val="100000"/>
              <a:buFontTx/>
              <a:buChar char="•"/>
              <a:tabLst/>
              <a:defRPr sz="2400" b="0" i="1" u="none" strike="noStrike" cap="none" spc="0" baseline="0">
                <a:ln>
                  <a:noFill/>
                </a:ln>
                <a:solidFill>
                  <a:srgbClr val="0F5494"/>
                </a:solidFill>
                <a:uFillTx/>
                <a:latin typeface="Verdana"/>
                <a:ea typeface="Verdana"/>
                <a:cs typeface="Verdana"/>
                <a:sym typeface="Verdana"/>
              </a:defRPr>
            </a:lvl9pPr>
          </a:lstStyle>
          <a:p>
            <a:pPr lvl="1">
              <a:buFontTx/>
              <a:buAutoNum type="arabicParenR"/>
              <a:defRPr/>
            </a:pPr>
            <a:endParaRPr lang="en-GB" sz="1750" b="1" i="0"/>
          </a:p>
        </p:txBody>
      </p:sp>
      <p:pic>
        <p:nvPicPr>
          <p:cNvPr id="6" name="Picture 5"/>
          <p:cNvPicPr>
            <a:picLocks noChangeAspect="1"/>
          </p:cNvPicPr>
          <p:nvPr/>
        </p:nvPicPr>
        <p:blipFill>
          <a:blip r:embed="rId3"/>
          <a:stretch>
            <a:fillRect/>
          </a:stretch>
        </p:blipFill>
        <p:spPr>
          <a:xfrm>
            <a:off x="6932074" y="4226549"/>
            <a:ext cx="2881035" cy="1904737"/>
          </a:xfrm>
          <a:prstGeom prst="rect">
            <a:avLst/>
          </a:prstGeom>
        </p:spPr>
      </p:pic>
    </p:spTree>
    <p:extLst>
      <p:ext uri="{BB962C8B-B14F-4D97-AF65-F5344CB8AC3E}">
        <p14:creationId xmlns:p14="http://schemas.microsoft.com/office/powerpoint/2010/main" val="6907022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475323" y="959741"/>
            <a:ext cx="11105103" cy="4949851"/>
          </a:xfrm>
        </p:spPr>
        <p:txBody>
          <a:bodyPr/>
          <a:lstStyle/>
          <a:p>
            <a:pPr lvl="2" algn="just">
              <a:spcAft>
                <a:spcPts val="0"/>
              </a:spcAft>
            </a:pPr>
            <a:r>
              <a:rPr lang="en-GB" b="1">
                <a:effectLst>
                  <a:outerShdw blurRad="38100" dist="38100" dir="2700000" algn="tl">
                    <a:srgbClr val="000000">
                      <a:alpha val="43137"/>
                    </a:srgbClr>
                  </a:outerShdw>
                </a:effectLst>
              </a:rPr>
              <a:t>Infrastructure, buildings, systems and services</a:t>
            </a:r>
          </a:p>
          <a:p>
            <a:pPr lvl="3" algn="just">
              <a:spcAft>
                <a:spcPts val="0"/>
              </a:spcAft>
            </a:pPr>
            <a:r>
              <a:rPr lang="en-GB"/>
              <a:t>for the control at the border crossing points, for border surveillance between border crossing points (</a:t>
            </a:r>
            <a:r>
              <a:rPr lang="en-GB" err="1"/>
              <a:t>BCP</a:t>
            </a:r>
            <a:r>
              <a:rPr lang="en-GB"/>
              <a:t>) and </a:t>
            </a:r>
            <a:r>
              <a:rPr lang="en-US"/>
              <a:t>for the processing of visa applications and consular cooperation, incl. security measures, actions to improve quality of service for visa applicants;</a:t>
            </a:r>
          </a:p>
          <a:p>
            <a:pPr lvl="2" algn="just">
              <a:spcAft>
                <a:spcPts val="0"/>
              </a:spcAft>
            </a:pPr>
            <a:r>
              <a:rPr lang="en-GB" b="1">
                <a:effectLst>
                  <a:outerShdw blurRad="38100" dist="38100" dir="2700000" algn="tl">
                    <a:srgbClr val="000000">
                      <a:alpha val="43137"/>
                    </a:srgbClr>
                  </a:outerShdw>
                </a:effectLst>
              </a:rPr>
              <a:t>Equipment, including means of transport and ICT systems</a:t>
            </a:r>
            <a:endParaRPr lang="en-GB"/>
          </a:p>
          <a:p>
            <a:pPr lvl="3" algn="just">
              <a:spcAft>
                <a:spcPts val="0"/>
              </a:spcAft>
            </a:pPr>
            <a:r>
              <a:rPr lang="en-GB"/>
              <a:t>for effective and secure border management, </a:t>
            </a:r>
            <a:r>
              <a:rPr lang="en-US"/>
              <a:t>including for search and rescue operations. The equipment should </a:t>
            </a:r>
            <a:r>
              <a:rPr lang="en-IE"/>
              <a:t>comply with</a:t>
            </a:r>
            <a:r>
              <a:rPr lang="en-GB"/>
              <a:t> the standards developed by the European Border and Coast Guard Agency</a:t>
            </a:r>
          </a:p>
          <a:p>
            <a:pPr lvl="3" algn="just">
              <a:spcAft>
                <a:spcPts val="0"/>
              </a:spcAft>
            </a:pPr>
            <a:r>
              <a:rPr lang="en-GB"/>
              <a:t>for </a:t>
            </a:r>
            <a:r>
              <a:rPr lang="en-US"/>
              <a:t>processing of visa applications and consular cooperation; </a:t>
            </a:r>
            <a:endParaRPr lang="en-US">
              <a:effectLst>
                <a:outerShdw blurRad="38100" dist="38100" dir="2700000" algn="tl">
                  <a:srgbClr val="000000">
                    <a:alpha val="43137"/>
                  </a:srgbClr>
                </a:outerShdw>
              </a:effectLst>
            </a:endParaRPr>
          </a:p>
          <a:p>
            <a:pPr lvl="2" algn="just">
              <a:spcAft>
                <a:spcPts val="0"/>
              </a:spcAft>
            </a:pPr>
            <a:r>
              <a:rPr lang="en-US" sz="2000" b="1">
                <a:effectLst>
                  <a:outerShdw blurRad="38100" dist="38100" dir="2700000" algn="tl">
                    <a:srgbClr val="000000">
                      <a:alpha val="43137"/>
                    </a:srgbClr>
                  </a:outerShdw>
                </a:effectLst>
              </a:rPr>
              <a:t>Training of staff </a:t>
            </a:r>
            <a:endParaRPr lang="en-US" sz="2000"/>
          </a:p>
          <a:p>
            <a:pPr lvl="3" algn="just">
              <a:spcAft>
                <a:spcPts val="0"/>
              </a:spcAft>
            </a:pPr>
            <a:r>
              <a:rPr lang="en-US"/>
              <a:t>i</a:t>
            </a:r>
            <a:r>
              <a:rPr lang="en-GB"/>
              <a:t>n the field of borders management, visa processing, consular cooperation;</a:t>
            </a:r>
            <a:endParaRPr lang="en-US" sz="1800"/>
          </a:p>
          <a:p>
            <a:pPr lvl="2" algn="just">
              <a:spcAft>
                <a:spcPts val="0"/>
              </a:spcAft>
            </a:pPr>
            <a:r>
              <a:rPr lang="en-US" sz="2000" b="1">
                <a:effectLst>
                  <a:outerShdw blurRad="38100" dist="38100" dir="2700000" algn="tl">
                    <a:srgbClr val="000000">
                      <a:alpha val="43137"/>
                    </a:srgbClr>
                  </a:outerShdw>
                </a:effectLst>
              </a:rPr>
              <a:t>Exchange of best practices and experts</a:t>
            </a:r>
            <a:endParaRPr lang="en-US" sz="2000"/>
          </a:p>
          <a:p>
            <a:pPr lvl="3" algn="just">
              <a:spcAft>
                <a:spcPts val="0"/>
              </a:spcAft>
            </a:pPr>
            <a:r>
              <a:rPr lang="en-US" err="1"/>
              <a:t>secondment</a:t>
            </a:r>
            <a:r>
              <a:rPr lang="en-US"/>
              <a:t> of experts, deployment of of immigration liaisons officers and document advisors</a:t>
            </a:r>
            <a:r>
              <a:rPr lang="en-US" sz="1800"/>
              <a:t>;</a:t>
            </a:r>
          </a:p>
          <a:p>
            <a:pPr lvl="2" algn="just">
              <a:spcAft>
                <a:spcPts val="0"/>
              </a:spcAft>
            </a:pPr>
            <a:r>
              <a:rPr lang="en-US" sz="2000" b="1">
                <a:effectLst>
                  <a:outerShdw blurRad="38100" dist="38100" dir="2700000" algn="tl">
                    <a:srgbClr val="000000">
                      <a:alpha val="43137"/>
                    </a:srgbClr>
                  </a:outerShdw>
                </a:effectLst>
              </a:rPr>
              <a:t>Knowledge development </a:t>
            </a:r>
          </a:p>
          <a:p>
            <a:pPr lvl="3" algn="just">
              <a:spcAft>
                <a:spcPts val="0"/>
              </a:spcAft>
            </a:pPr>
            <a:r>
              <a:rPr lang="en-US"/>
              <a:t>studies, pilot projects, monitoring and evaluation;</a:t>
            </a:r>
          </a:p>
          <a:p>
            <a:pPr lvl="2" algn="just">
              <a:spcAft>
                <a:spcPts val="0"/>
              </a:spcAft>
            </a:pPr>
            <a:r>
              <a:rPr lang="en-US" sz="2000" b="1">
                <a:effectLst>
                  <a:outerShdw blurRad="38100" dist="38100" dir="2700000" algn="tl">
                    <a:srgbClr val="000000">
                      <a:alpha val="43137"/>
                    </a:srgbClr>
                  </a:outerShdw>
                </a:effectLst>
              </a:rPr>
              <a:t>Innovative methods or deploying new technologies</a:t>
            </a:r>
            <a:r>
              <a:rPr lang="en-US" sz="2000"/>
              <a:t> </a:t>
            </a:r>
          </a:p>
          <a:p>
            <a:pPr lvl="3" algn="just">
              <a:spcAft>
                <a:spcPts val="0"/>
              </a:spcAft>
            </a:pPr>
            <a:r>
              <a:rPr lang="en-US"/>
              <a:t>such as for testing &amp; validating of </a:t>
            </a:r>
            <a:r>
              <a:rPr lang="en-US" b="1"/>
              <a:t>Union-funded research projects</a:t>
            </a:r>
            <a:r>
              <a:rPr lang="en-US"/>
              <a:t>.</a:t>
            </a:r>
          </a:p>
          <a:p>
            <a:pPr marL="914400" lvl="2" indent="0" algn="just">
              <a:spcAft>
                <a:spcPts val="0"/>
              </a:spcAft>
              <a:buNone/>
            </a:pPr>
            <a:endParaRPr lang="en-US" sz="2000"/>
          </a:p>
          <a:p>
            <a:pPr lvl="2" algn="just">
              <a:buFont typeface="Wingdings" panose="05000000000000000000" pitchFamily="2" charset="2"/>
              <a:buChar char="§"/>
            </a:pPr>
            <a:endParaRPr lang="en-GB" sz="2000"/>
          </a:p>
        </p:txBody>
      </p:sp>
      <p:sp>
        <p:nvSpPr>
          <p:cNvPr id="5" name="Title 1"/>
          <p:cNvSpPr>
            <a:spLocks noGrp="1"/>
          </p:cNvSpPr>
          <p:nvPr>
            <p:ph type="title"/>
          </p:nvPr>
        </p:nvSpPr>
        <p:spPr>
          <a:xfrm>
            <a:off x="1163227" y="158697"/>
            <a:ext cx="10417199" cy="717917"/>
          </a:xfrm>
          <a:solidFill>
            <a:schemeClr val="accent5"/>
          </a:solidFill>
        </p:spPr>
        <p:txBody>
          <a:bodyPr/>
          <a:lstStyle/>
          <a:p>
            <a:r>
              <a:rPr lang="en-GB" altLang="en-US" b="1"/>
              <a:t>BMVI – Scope of support (1)</a:t>
            </a:r>
          </a:p>
        </p:txBody>
      </p:sp>
      <p:sp>
        <p:nvSpPr>
          <p:cNvPr id="6" name="Right Arrow 5"/>
          <p:cNvSpPr/>
          <p:nvPr/>
        </p:nvSpPr>
        <p:spPr>
          <a:xfrm>
            <a:off x="1277138" y="959741"/>
            <a:ext cx="347623" cy="4307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ight Arrow 6"/>
          <p:cNvSpPr/>
          <p:nvPr/>
        </p:nvSpPr>
        <p:spPr>
          <a:xfrm flipV="1">
            <a:off x="1254467" y="2064326"/>
            <a:ext cx="370294" cy="4143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ight Arrow 7"/>
          <p:cNvSpPr/>
          <p:nvPr/>
        </p:nvSpPr>
        <p:spPr>
          <a:xfrm flipV="1">
            <a:off x="1277138" y="3522829"/>
            <a:ext cx="370294" cy="4143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ight Arrow 8"/>
          <p:cNvSpPr/>
          <p:nvPr/>
        </p:nvSpPr>
        <p:spPr>
          <a:xfrm flipV="1">
            <a:off x="1261891" y="4186245"/>
            <a:ext cx="370294" cy="4143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p:nvPicPr>
        <p:blipFill>
          <a:blip r:embed="rId3"/>
          <a:stretch>
            <a:fillRect/>
          </a:stretch>
        </p:blipFill>
        <p:spPr>
          <a:xfrm>
            <a:off x="1277138" y="4942692"/>
            <a:ext cx="390178" cy="451143"/>
          </a:xfrm>
          <a:prstGeom prst="rect">
            <a:avLst/>
          </a:prstGeom>
        </p:spPr>
      </p:pic>
      <p:pic>
        <p:nvPicPr>
          <p:cNvPr id="11" name="Picture 10"/>
          <p:cNvPicPr>
            <a:picLocks noChangeAspect="1"/>
          </p:cNvPicPr>
          <p:nvPr/>
        </p:nvPicPr>
        <p:blipFill>
          <a:blip r:embed="rId3"/>
          <a:stretch>
            <a:fillRect/>
          </a:stretch>
        </p:blipFill>
        <p:spPr>
          <a:xfrm>
            <a:off x="1250556" y="5606108"/>
            <a:ext cx="390178" cy="451143"/>
          </a:xfrm>
          <a:prstGeom prst="rect">
            <a:avLst/>
          </a:prstGeom>
        </p:spPr>
      </p:pic>
    </p:spTree>
    <p:extLst>
      <p:ext uri="{BB962C8B-B14F-4D97-AF65-F5344CB8AC3E}">
        <p14:creationId xmlns:p14="http://schemas.microsoft.com/office/powerpoint/2010/main" val="2289167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8924" y="1158996"/>
            <a:ext cx="10784974" cy="890143"/>
          </a:xfrm>
        </p:spPr>
        <p:txBody>
          <a:bodyPr/>
          <a:lstStyle/>
          <a:p>
            <a:pPr marL="0" indent="0">
              <a:buNone/>
            </a:pPr>
            <a:r>
              <a:rPr lang="en-US">
                <a:solidFill>
                  <a:schemeClr val="tx2"/>
                </a:solidFill>
              </a:rPr>
              <a:t>Regulation (EU) 2019/1896 of the European Parliament and of the Council of 13 November 2019 on the European Border and Coast Guard and repealing Regulations (EU) No 1052/2013 and (EU) 2016/1624</a:t>
            </a:r>
            <a:endParaRPr lang="en-GB"/>
          </a:p>
        </p:txBody>
      </p:sp>
      <p:sp>
        <p:nvSpPr>
          <p:cNvPr id="2" name="Title 1"/>
          <p:cNvSpPr>
            <a:spLocks noGrp="1"/>
          </p:cNvSpPr>
          <p:nvPr>
            <p:ph type="title"/>
          </p:nvPr>
        </p:nvSpPr>
        <p:spPr>
          <a:xfrm>
            <a:off x="958924" y="199695"/>
            <a:ext cx="10515600" cy="782357"/>
          </a:xfrm>
        </p:spPr>
        <p:txBody>
          <a:bodyPr/>
          <a:lstStyle/>
          <a:p>
            <a:r>
              <a:rPr lang="en-GB" sz="2800"/>
              <a:t>Schengen and External Borders</a:t>
            </a:r>
            <a:endParaRPr lang="en-GB" sz="3600"/>
          </a:p>
        </p:txBody>
      </p:sp>
      <p:sp>
        <p:nvSpPr>
          <p:cNvPr id="13" name="Content Placeholder 2"/>
          <p:cNvSpPr txBox="1">
            <a:spLocks/>
          </p:cNvSpPr>
          <p:nvPr/>
        </p:nvSpPr>
        <p:spPr>
          <a:xfrm>
            <a:off x="838199" y="2757018"/>
            <a:ext cx="10905699" cy="2950510"/>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b="1">
                <a:ea typeface="+mn-lt"/>
                <a:cs typeface="+mn-lt"/>
              </a:rPr>
              <a:t>EBCG standing corps</a:t>
            </a:r>
            <a:endParaRPr lang="en-US" b="1">
              <a:cs typeface="Arial"/>
            </a:endParaRPr>
          </a:p>
          <a:p>
            <a:r>
              <a:rPr lang="en-GB" b="1">
                <a:latin typeface="Arial"/>
                <a:cs typeface="Arial"/>
              </a:rPr>
              <a:t>Agency's own equipment</a:t>
            </a:r>
            <a:endParaRPr lang="en-GB" b="1">
              <a:latin typeface="Arial" panose="020B0604020202020204" pitchFamily="34" charset="0"/>
              <a:cs typeface="Arial" panose="020B0604020202020204" pitchFamily="34" charset="0"/>
            </a:endParaRPr>
          </a:p>
          <a:p>
            <a:r>
              <a:rPr lang="en-GB" b="1">
                <a:ea typeface="+mn-lt"/>
                <a:cs typeface="+mn-lt"/>
              </a:rPr>
              <a:t>Integrated planning</a:t>
            </a:r>
            <a:endParaRPr lang="en-GB" b="1">
              <a:latin typeface="Arial"/>
              <a:cs typeface="Arial"/>
            </a:endParaRPr>
          </a:p>
          <a:p>
            <a:r>
              <a:rPr lang="en-GB" b="1">
                <a:latin typeface="Arial"/>
                <a:cs typeface="Arial"/>
              </a:rPr>
              <a:t>Multiannual Strategic Cycle for European Integrated Border Management</a:t>
            </a:r>
            <a:endParaRPr lang="en-GB" b="1">
              <a:latin typeface="Arial" panose="020B0604020202020204" pitchFamily="34" charset="0"/>
              <a:cs typeface="Arial" panose="020B0604020202020204" pitchFamily="34" charset="0"/>
            </a:endParaRPr>
          </a:p>
          <a:p>
            <a:r>
              <a:rPr lang="en-GB" b="1">
                <a:latin typeface="Arial"/>
                <a:cs typeface="Arial"/>
              </a:rPr>
              <a:t>Cooperation with Third Countries</a:t>
            </a:r>
            <a:endParaRPr lang="en-GB" b="1">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a:p>
            <a:pPr>
              <a:spcAft>
                <a:spcPts val="1200"/>
              </a:spcAft>
            </a:pPr>
            <a:endParaRPr lang="en-GB">
              <a:latin typeface="Arial" panose="020B0604020202020204" pitchFamily="34" charset="0"/>
              <a:cs typeface="Arial" panose="020B0604020202020204" pitchFamily="34" charset="0"/>
            </a:endParaRPr>
          </a:p>
          <a:p>
            <a:pPr lvl="1">
              <a:spcAft>
                <a:spcPts val="1200"/>
              </a:spcAft>
            </a:pPr>
            <a:endParaRPr lang="en-GB">
              <a:latin typeface="Arial" panose="020B0604020202020204" pitchFamily="34" charset="0"/>
              <a:cs typeface="Arial" panose="020B0604020202020204" pitchFamily="34" charset="0"/>
            </a:endParaRPr>
          </a:p>
        </p:txBody>
      </p:sp>
      <p:sp>
        <p:nvSpPr>
          <p:cNvPr id="14" name="Content Placeholder 2"/>
          <p:cNvSpPr txBox="1">
            <a:spLocks/>
          </p:cNvSpPr>
          <p:nvPr/>
        </p:nvSpPr>
        <p:spPr>
          <a:xfrm>
            <a:off x="958924" y="2353840"/>
            <a:ext cx="10784973" cy="403178"/>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hlinkClick r:id="rId2"/>
              </a:rPr>
              <a:t>https://eur-lex.europa.eu/legal-content/EN/TXT/?uri=CELEX%3A32019R1896</a:t>
            </a:r>
            <a:r>
              <a:rPr lang="en-GB" sz="1600"/>
              <a:t> </a:t>
            </a:r>
            <a:endParaRPr lang="en-GB"/>
          </a:p>
        </p:txBody>
      </p:sp>
      <p:sp>
        <p:nvSpPr>
          <p:cNvPr id="4" name="Rectangle 3">
            <a:extLst>
              <a:ext uri="{FF2B5EF4-FFF2-40B4-BE49-F238E27FC236}">
                <a16:creationId xmlns:a16="http://schemas.microsoft.com/office/drawing/2014/main" id="{C542E9D0-AA1C-486C-4063-2C80725DEA20}"/>
              </a:ext>
            </a:extLst>
          </p:cNvPr>
          <p:cNvSpPr/>
          <p:nvPr/>
        </p:nvSpPr>
        <p:spPr>
          <a:xfrm>
            <a:off x="1115960" y="2750573"/>
            <a:ext cx="3822289" cy="110612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Curved Left 4">
            <a:extLst>
              <a:ext uri="{FF2B5EF4-FFF2-40B4-BE49-F238E27FC236}">
                <a16:creationId xmlns:a16="http://schemas.microsoft.com/office/drawing/2014/main" id="{5EB6ED30-2D36-15FE-6578-25ED801603D5}"/>
              </a:ext>
            </a:extLst>
          </p:cNvPr>
          <p:cNvSpPr/>
          <p:nvPr/>
        </p:nvSpPr>
        <p:spPr>
          <a:xfrm rot="10800000">
            <a:off x="354756" y="3123571"/>
            <a:ext cx="516194" cy="1044676"/>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a:extLst>
              <a:ext uri="{FF2B5EF4-FFF2-40B4-BE49-F238E27FC236}">
                <a16:creationId xmlns:a16="http://schemas.microsoft.com/office/drawing/2014/main" id="{582B4E05-EABA-13CE-C130-E39397BBD9E4}"/>
              </a:ext>
            </a:extLst>
          </p:cNvPr>
          <p:cNvSpPr/>
          <p:nvPr/>
        </p:nvSpPr>
        <p:spPr>
          <a:xfrm>
            <a:off x="1115959" y="4458927"/>
            <a:ext cx="9967449" cy="93406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Curved Left 6">
            <a:extLst>
              <a:ext uri="{FF2B5EF4-FFF2-40B4-BE49-F238E27FC236}">
                <a16:creationId xmlns:a16="http://schemas.microsoft.com/office/drawing/2014/main" id="{40768715-53CE-5E00-4D01-1659DD552259}"/>
              </a:ext>
            </a:extLst>
          </p:cNvPr>
          <p:cNvSpPr/>
          <p:nvPr/>
        </p:nvSpPr>
        <p:spPr>
          <a:xfrm>
            <a:off x="6426174" y="5077732"/>
            <a:ext cx="516194" cy="835741"/>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6442404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505200" y="385949"/>
            <a:ext cx="11105103" cy="5554716"/>
          </a:xfrm>
        </p:spPr>
        <p:txBody>
          <a:bodyPr/>
          <a:lstStyle/>
          <a:p>
            <a:pPr marL="914400" lvl="2" indent="0" algn="just">
              <a:spcAft>
                <a:spcPts val="0"/>
              </a:spcAft>
              <a:buNone/>
            </a:pPr>
            <a:endParaRPr lang="en-US" sz="2000" b="1"/>
          </a:p>
          <a:p>
            <a:pPr marL="914400" lvl="2" indent="0" algn="just">
              <a:spcAft>
                <a:spcPts val="0"/>
              </a:spcAft>
              <a:buNone/>
            </a:pPr>
            <a:endParaRPr lang="en-US" sz="2000" b="1"/>
          </a:p>
          <a:p>
            <a:pPr lvl="2" algn="just">
              <a:spcAft>
                <a:spcPts val="0"/>
              </a:spcAft>
            </a:pPr>
            <a:r>
              <a:rPr lang="en-US" sz="2000" b="1"/>
              <a:t>To address the recommendations of the Schengen evaluations</a:t>
            </a:r>
            <a:r>
              <a:rPr lang="en-US" sz="2000"/>
              <a:t>;</a:t>
            </a:r>
          </a:p>
          <a:p>
            <a:pPr lvl="2" algn="just">
              <a:spcAft>
                <a:spcPts val="0"/>
              </a:spcAft>
            </a:pPr>
            <a:r>
              <a:rPr lang="en-US" sz="2000"/>
              <a:t>The development of </a:t>
            </a:r>
            <a:r>
              <a:rPr lang="en-US" sz="2000" b="1"/>
              <a:t>statistical tools, methods and indicators</a:t>
            </a:r>
            <a:r>
              <a:rPr lang="en-US" sz="2000"/>
              <a:t>, observing the principle of non-discrimination;</a:t>
            </a:r>
          </a:p>
          <a:p>
            <a:pPr lvl="2" algn="just">
              <a:spcAft>
                <a:spcPts val="0"/>
              </a:spcAft>
            </a:pPr>
            <a:r>
              <a:rPr lang="en-US" sz="2000" b="1"/>
              <a:t>The identification, fingerprinting, registration, security checks, debriefing, provision of information, medical and vulnerability screening and, where necessary, medical care and referral of third country nationals to the appropriate procedure at the external borders</a:t>
            </a:r>
          </a:p>
          <a:p>
            <a:pPr lvl="2" algn="just">
              <a:spcAft>
                <a:spcPts val="0"/>
              </a:spcAft>
            </a:pPr>
            <a:r>
              <a:rPr lang="en-US" sz="2000" b="1"/>
              <a:t>To support Member States in issuing visas</a:t>
            </a:r>
            <a:r>
              <a:rPr lang="en-US" sz="2000"/>
              <a:t>, including visas with limited territorial validity on humanitarian grounds, for reasons of national interest or because of international obligations;</a:t>
            </a:r>
          </a:p>
          <a:p>
            <a:pPr lvl="2" algn="just">
              <a:spcAft>
                <a:spcPts val="0"/>
              </a:spcAft>
            </a:pPr>
            <a:r>
              <a:rPr lang="en-US" sz="2000" b="1"/>
              <a:t>Communication activities, </a:t>
            </a:r>
            <a:r>
              <a:rPr lang="en-US" sz="2000"/>
              <a:t>to enhance awareness of external border policies among stakeholders and the general public, including corporate communication on the political priorities of the Union</a:t>
            </a:r>
          </a:p>
          <a:p>
            <a:pPr lvl="2" algn="just">
              <a:spcAft>
                <a:spcPts val="0"/>
              </a:spcAft>
            </a:pPr>
            <a:endParaRPr lang="en-US" sz="2000"/>
          </a:p>
        </p:txBody>
      </p:sp>
      <p:sp>
        <p:nvSpPr>
          <p:cNvPr id="4" name="Title 1"/>
          <p:cNvSpPr>
            <a:spLocks noGrp="1"/>
          </p:cNvSpPr>
          <p:nvPr>
            <p:ph type="title"/>
          </p:nvPr>
        </p:nvSpPr>
        <p:spPr>
          <a:xfrm>
            <a:off x="1163227" y="158697"/>
            <a:ext cx="10417199" cy="717917"/>
          </a:xfrm>
          <a:solidFill>
            <a:schemeClr val="accent5"/>
          </a:solidFill>
        </p:spPr>
        <p:txBody>
          <a:bodyPr/>
          <a:lstStyle/>
          <a:p>
            <a:r>
              <a:rPr lang="en-GB" altLang="en-US" b="1"/>
              <a:t>BMVI – Scope of support (2)</a:t>
            </a:r>
          </a:p>
        </p:txBody>
      </p:sp>
    </p:spTree>
    <p:extLst>
      <p:ext uri="{BB962C8B-B14F-4D97-AF65-F5344CB8AC3E}">
        <p14:creationId xmlns:p14="http://schemas.microsoft.com/office/powerpoint/2010/main" val="26760773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913951" y="1540042"/>
            <a:ext cx="10870121" cy="3298089"/>
          </a:xfrm>
        </p:spPr>
        <p:txBody>
          <a:bodyPr>
            <a:noAutofit/>
          </a:bodyPr>
          <a:lstStyle/>
          <a:p>
            <a:pPr algn="ctr"/>
            <a:r>
              <a:rPr lang="en-US" sz="4600">
                <a:solidFill>
                  <a:schemeClr val="accent5">
                    <a:lumMod val="60000"/>
                    <a:lumOff val="40000"/>
                  </a:schemeClr>
                </a:solidFill>
              </a:rPr>
              <a:t>The Internal Security Fund</a:t>
            </a:r>
            <a:br>
              <a:rPr lang="en-US" sz="4600">
                <a:solidFill>
                  <a:schemeClr val="accent5">
                    <a:lumMod val="60000"/>
                    <a:lumOff val="40000"/>
                  </a:schemeClr>
                </a:solidFill>
              </a:rPr>
            </a:br>
            <a:r>
              <a:rPr lang="en-US" sz="4600">
                <a:solidFill>
                  <a:schemeClr val="accent5">
                    <a:lumMod val="60000"/>
                    <a:lumOff val="40000"/>
                  </a:schemeClr>
                </a:solidFill>
              </a:rPr>
              <a:t>(ISF)</a:t>
            </a:r>
            <a:endParaRPr lang="en-GB" sz="4600" i="1">
              <a:solidFill>
                <a:schemeClr val="accent5">
                  <a:lumMod val="60000"/>
                  <a:lumOff val="40000"/>
                </a:schemeClr>
              </a:solidFill>
            </a:endParaRPr>
          </a:p>
        </p:txBody>
      </p:sp>
      <p:pic>
        <p:nvPicPr>
          <p:cNvPr id="4" name="Picture 3"/>
          <p:cNvPicPr>
            <a:picLocks noChangeAspect="1"/>
          </p:cNvPicPr>
          <p:nvPr/>
        </p:nvPicPr>
        <p:blipFill>
          <a:blip r:embed="rId3"/>
          <a:stretch>
            <a:fillRect/>
          </a:stretch>
        </p:blipFill>
        <p:spPr>
          <a:xfrm>
            <a:off x="1257710" y="3714815"/>
            <a:ext cx="3018657" cy="3018657"/>
          </a:xfrm>
          <a:prstGeom prst="rect">
            <a:avLst/>
          </a:prstGeom>
        </p:spPr>
      </p:pic>
    </p:spTree>
    <p:extLst>
      <p:ext uri="{BB962C8B-B14F-4D97-AF65-F5344CB8AC3E}">
        <p14:creationId xmlns:p14="http://schemas.microsoft.com/office/powerpoint/2010/main" val="27590090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p:cNvSpPr>
            <a:spLocks noGrp="1"/>
          </p:cNvSpPr>
          <p:nvPr>
            <p:ph sz="half" idx="1"/>
          </p:nvPr>
        </p:nvSpPr>
        <p:spPr>
          <a:xfrm>
            <a:off x="970722" y="1327869"/>
            <a:ext cx="5328000" cy="4404192"/>
          </a:xfrm>
        </p:spPr>
        <p:txBody>
          <a:bodyPr/>
          <a:lstStyle/>
          <a:p>
            <a:pPr>
              <a:buFont typeface="Wingdings" panose="05000000000000000000" pitchFamily="2" charset="2"/>
              <a:buChar char="Ø"/>
              <a:defRPr/>
            </a:pPr>
            <a:r>
              <a:rPr lang="en-GB" sz="1800" i="0"/>
              <a:t>The </a:t>
            </a:r>
            <a:r>
              <a:rPr lang="en-GB" sz="1800" i="0">
                <a:solidFill>
                  <a:srgbClr val="004494"/>
                </a:solidFill>
                <a:effectLst>
                  <a:outerShdw blurRad="38100" dist="38100" dir="2700000" algn="tl">
                    <a:srgbClr val="000000">
                      <a:alpha val="43137"/>
                    </a:srgbClr>
                  </a:outerShdw>
                </a:effectLst>
              </a:rPr>
              <a:t>policy objective </a:t>
            </a:r>
            <a:r>
              <a:rPr lang="en-GB" sz="1800" i="0"/>
              <a:t>of the Fund is to contribute to ensuring a </a:t>
            </a:r>
            <a:r>
              <a:rPr lang="en-GB" sz="1800" b="1" i="0"/>
              <a:t>high level of security </a:t>
            </a:r>
            <a:r>
              <a:rPr lang="en-GB" sz="1800" i="0"/>
              <a:t>in the Union in particular by </a:t>
            </a:r>
            <a:r>
              <a:rPr lang="en-GB" sz="1800" b="1" i="0"/>
              <a:t>tackling terrorism </a:t>
            </a:r>
            <a:r>
              <a:rPr lang="en-GB" sz="1800" i="0"/>
              <a:t>and </a:t>
            </a:r>
            <a:r>
              <a:rPr lang="en-GB" sz="1800" b="1" i="0"/>
              <a:t>radicalisation</a:t>
            </a:r>
            <a:r>
              <a:rPr lang="en-GB" sz="1800" i="0"/>
              <a:t>, </a:t>
            </a:r>
            <a:r>
              <a:rPr lang="en-GB" sz="1800" b="1" i="0"/>
              <a:t>serious and organised crime </a:t>
            </a:r>
            <a:r>
              <a:rPr lang="en-GB" sz="1800" i="0"/>
              <a:t>and </a:t>
            </a:r>
            <a:r>
              <a:rPr lang="en-GB" sz="1800" b="1" i="0"/>
              <a:t>cybercrime</a:t>
            </a:r>
            <a:r>
              <a:rPr lang="en-GB" sz="1800" i="0"/>
              <a:t> as well as by assisting and protecting </a:t>
            </a:r>
            <a:r>
              <a:rPr lang="en-GB" sz="1800" b="1" i="0"/>
              <a:t>victims</a:t>
            </a:r>
            <a:r>
              <a:rPr lang="en-GB" sz="1800" i="0"/>
              <a:t> of crime</a:t>
            </a:r>
          </a:p>
          <a:p>
            <a:pPr>
              <a:buFont typeface="Wingdings" panose="05000000000000000000" pitchFamily="2" charset="2"/>
              <a:buChar char="Ø"/>
              <a:defRPr/>
            </a:pPr>
            <a:endParaRPr lang="fr-BE" sz="1800"/>
          </a:p>
          <a:p>
            <a:pPr>
              <a:buFont typeface="Wingdings" panose="05000000000000000000" pitchFamily="2" charset="2"/>
              <a:buChar char="Ø"/>
              <a:defRPr/>
            </a:pPr>
            <a:endParaRPr lang="fr-BE" sz="1800" i="0"/>
          </a:p>
          <a:p>
            <a:pPr>
              <a:buFont typeface="Wingdings" panose="05000000000000000000" pitchFamily="2" charset="2"/>
              <a:buChar char="Ø"/>
              <a:defRPr/>
            </a:pPr>
            <a:r>
              <a:rPr lang="fr-BE" sz="1800" i="0"/>
              <a:t>26 </a:t>
            </a:r>
            <a:r>
              <a:rPr lang="fr-BE" sz="1800" i="0" err="1"/>
              <a:t>Member</a:t>
            </a:r>
            <a:r>
              <a:rPr lang="fr-BE" sz="1800" i="0"/>
              <a:t> States (not DK)</a:t>
            </a:r>
            <a:endParaRPr lang="en-GB" sz="1800" i="0"/>
          </a:p>
          <a:p>
            <a:pPr marL="0" indent="0">
              <a:buNone/>
              <a:defRPr/>
            </a:pPr>
            <a:endParaRPr lang="en-GB" sz="1800" i="0"/>
          </a:p>
          <a:p>
            <a:pPr marL="0" indent="0">
              <a:buNone/>
              <a:defRPr/>
            </a:pPr>
            <a:endParaRPr lang="en-GB" altLang="en-US" sz="1800" i="0"/>
          </a:p>
          <a:p>
            <a:pPr marL="0" indent="0">
              <a:buNone/>
              <a:defRPr/>
            </a:pPr>
            <a:r>
              <a:rPr lang="en-GB" altLang="en-US" sz="1800" i="0"/>
              <a:t>    </a:t>
            </a:r>
          </a:p>
          <a:p>
            <a:pPr marL="0" indent="0">
              <a:buNone/>
              <a:defRPr/>
            </a:pPr>
            <a:endParaRPr lang="en-GB" altLang="en-US" sz="1800" i="0"/>
          </a:p>
          <a:p>
            <a:pPr marL="0" indent="0">
              <a:buNone/>
              <a:defRPr/>
            </a:pPr>
            <a:endParaRPr lang="en-GB" altLang="en-US" sz="1800" i="0"/>
          </a:p>
          <a:p>
            <a:pPr marL="0" indent="0">
              <a:buNone/>
              <a:defRPr/>
            </a:pPr>
            <a:endParaRPr lang="en-GB" altLang="en-US" sz="2000" b="1" i="0"/>
          </a:p>
          <a:p>
            <a:pPr>
              <a:buFont typeface="Wingdings" panose="05000000000000000000" pitchFamily="2" charset="2"/>
              <a:buChar char="v"/>
              <a:defRPr/>
            </a:pPr>
            <a:endParaRPr lang="en-GB" altLang="en-US" b="1" i="0"/>
          </a:p>
          <a:p>
            <a:pPr marL="0" indent="0">
              <a:buNone/>
              <a:defRPr/>
            </a:pPr>
            <a:endParaRPr lang="en-GB" altLang="en-US" b="1" i="0"/>
          </a:p>
        </p:txBody>
      </p:sp>
      <p:sp>
        <p:nvSpPr>
          <p:cNvPr id="2" name="Slide Number Placeholder 1"/>
          <p:cNvSpPr>
            <a:spLocks noGrp="1"/>
          </p:cNvSpPr>
          <p:nvPr>
            <p:ph type="sldNum" sz="quarter" idx="12"/>
          </p:nvPr>
        </p:nvSpPr>
        <p:spPr/>
        <p:txBody>
          <a:bodyPr/>
          <a:lstStyle/>
          <a:p>
            <a:pPr hangingPunct="0">
              <a:defRPr/>
            </a:pPr>
            <a:fld id="{C444F947-0D53-446C-A358-682713F2E415}" type="slidenum">
              <a:rPr lang="en-GB" kern="0">
                <a:solidFill>
                  <a:srgbClr val="000000"/>
                </a:solidFill>
                <a:latin typeface="Arial"/>
                <a:cs typeface="Arial"/>
              </a:rPr>
              <a:pPr hangingPunct="0">
                <a:defRPr/>
              </a:pPr>
              <a:t>32</a:t>
            </a:fld>
            <a:endParaRPr lang="en-GB" kern="0">
              <a:solidFill>
                <a:srgbClr val="000000"/>
              </a:solidFill>
              <a:latin typeface="Arial"/>
              <a:cs typeface="Arial"/>
            </a:endParaRPr>
          </a:p>
        </p:txBody>
      </p:sp>
      <p:sp>
        <p:nvSpPr>
          <p:cNvPr id="13314" name="Title 1"/>
          <p:cNvSpPr>
            <a:spLocks noGrp="1"/>
          </p:cNvSpPr>
          <p:nvPr>
            <p:ph type="title"/>
          </p:nvPr>
        </p:nvSpPr>
        <p:spPr>
          <a:xfrm>
            <a:off x="1040922" y="345899"/>
            <a:ext cx="10515600" cy="782357"/>
          </a:xfrm>
          <a:solidFill>
            <a:srgbClr val="FFC000"/>
          </a:solidFill>
        </p:spPr>
        <p:txBody>
          <a:bodyPr/>
          <a:lstStyle/>
          <a:p>
            <a:r>
              <a:rPr lang="en-GB" altLang="en-US" b="1"/>
              <a:t>Internal Security Fund (ISF)</a:t>
            </a:r>
          </a:p>
        </p:txBody>
      </p:sp>
      <p:pic>
        <p:nvPicPr>
          <p:cNvPr id="5" name="Picture 4"/>
          <p:cNvPicPr>
            <a:picLocks noChangeAspect="1"/>
          </p:cNvPicPr>
          <p:nvPr/>
        </p:nvPicPr>
        <p:blipFill>
          <a:blip r:embed="rId3"/>
          <a:stretch>
            <a:fillRect/>
          </a:stretch>
        </p:blipFill>
        <p:spPr>
          <a:xfrm>
            <a:off x="4664764" y="3904122"/>
            <a:ext cx="3905250" cy="2592289"/>
          </a:xfrm>
          <a:prstGeom prst="rect">
            <a:avLst/>
          </a:prstGeom>
        </p:spPr>
      </p:pic>
    </p:spTree>
    <p:extLst>
      <p:ext uri="{BB962C8B-B14F-4D97-AF65-F5344CB8AC3E}">
        <p14:creationId xmlns:p14="http://schemas.microsoft.com/office/powerpoint/2010/main" val="3069187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p:cNvSpPr>
            <a:spLocks noGrp="1"/>
          </p:cNvSpPr>
          <p:nvPr>
            <p:ph sz="half" idx="1"/>
          </p:nvPr>
        </p:nvSpPr>
        <p:spPr>
          <a:xfrm>
            <a:off x="970722" y="1327869"/>
            <a:ext cx="5328000" cy="4404192"/>
          </a:xfrm>
        </p:spPr>
        <p:txBody>
          <a:bodyPr/>
          <a:lstStyle/>
          <a:p>
            <a:pPr>
              <a:buFont typeface="Wingdings" panose="05000000000000000000" pitchFamily="2" charset="2"/>
              <a:buChar char="Ø"/>
              <a:defRPr/>
            </a:pPr>
            <a:endParaRPr lang="fr-BE" sz="1800"/>
          </a:p>
          <a:p>
            <a:pPr>
              <a:buFont typeface="Wingdings" panose="05000000000000000000" pitchFamily="2" charset="2"/>
              <a:buChar char="Ø"/>
              <a:defRPr/>
            </a:pPr>
            <a:endParaRPr lang="fr-BE" sz="1800" i="0"/>
          </a:p>
          <a:p>
            <a:pPr marL="0" indent="0">
              <a:buNone/>
              <a:defRPr/>
            </a:pPr>
            <a:endParaRPr lang="en-GB" sz="1800" i="0"/>
          </a:p>
          <a:p>
            <a:pPr marL="0" indent="0">
              <a:buNone/>
              <a:defRPr/>
            </a:pPr>
            <a:endParaRPr lang="en-GB" altLang="en-US" sz="1800" i="0"/>
          </a:p>
          <a:p>
            <a:pPr marL="0" indent="0">
              <a:buNone/>
              <a:defRPr/>
            </a:pPr>
            <a:r>
              <a:rPr lang="en-GB" altLang="en-US" sz="1800" i="0"/>
              <a:t>    </a:t>
            </a:r>
          </a:p>
          <a:p>
            <a:pPr marL="0" indent="0">
              <a:buNone/>
              <a:defRPr/>
            </a:pPr>
            <a:endParaRPr lang="en-GB" altLang="en-US" sz="1800" i="0"/>
          </a:p>
          <a:p>
            <a:pPr marL="0" indent="0">
              <a:buNone/>
              <a:defRPr/>
            </a:pPr>
            <a:endParaRPr lang="en-GB" altLang="en-US" sz="1800" i="0"/>
          </a:p>
          <a:p>
            <a:pPr marL="0" indent="0">
              <a:buNone/>
              <a:defRPr/>
            </a:pPr>
            <a:endParaRPr lang="en-GB" altLang="en-US" sz="2000" b="1" i="0"/>
          </a:p>
          <a:p>
            <a:pPr>
              <a:buFont typeface="Wingdings" panose="05000000000000000000" pitchFamily="2" charset="2"/>
              <a:buChar char="v"/>
              <a:defRPr/>
            </a:pPr>
            <a:endParaRPr lang="en-GB" altLang="en-US" b="1" i="0"/>
          </a:p>
          <a:p>
            <a:pPr marL="0" indent="0">
              <a:buNone/>
              <a:defRPr/>
            </a:pPr>
            <a:endParaRPr lang="en-GB" altLang="en-US" b="1" i="0"/>
          </a:p>
        </p:txBody>
      </p:sp>
      <p:sp>
        <p:nvSpPr>
          <p:cNvPr id="3" name="Content Placeholder 2"/>
          <p:cNvSpPr>
            <a:spLocks noGrp="1"/>
          </p:cNvSpPr>
          <p:nvPr>
            <p:ph sz="half" idx="2"/>
          </p:nvPr>
        </p:nvSpPr>
        <p:spPr>
          <a:xfrm>
            <a:off x="716688" y="995360"/>
            <a:ext cx="11023668" cy="5347251"/>
          </a:xfrm>
        </p:spPr>
        <p:txBody>
          <a:bodyPr/>
          <a:lstStyle/>
          <a:p>
            <a:pPr lvl="0">
              <a:spcBef>
                <a:spcPts val="500"/>
              </a:spcBef>
              <a:spcAft>
                <a:spcPts val="0"/>
              </a:spcAft>
              <a:buClrTx/>
              <a:buSzPct val="100000"/>
              <a:defRPr/>
            </a:pPr>
            <a:r>
              <a:rPr lang="en-GB">
                <a:sym typeface="Verdana"/>
              </a:rPr>
              <a:t>1. Increase the exchange of information (at least 10% of the resources)</a:t>
            </a:r>
          </a:p>
          <a:p>
            <a:pPr marL="969963" lvl="3" indent="-342900">
              <a:spcAft>
                <a:spcPts val="0"/>
              </a:spcAft>
              <a:buSzPct val="100000"/>
              <a:defRPr/>
            </a:pPr>
            <a:r>
              <a:rPr lang="en-GB" sz="2400" i="1">
                <a:solidFill>
                  <a:schemeClr val="accent2">
                    <a:lumMod val="50000"/>
                  </a:schemeClr>
                </a:solidFill>
                <a:sym typeface="Verdana"/>
              </a:rPr>
              <a:t>Ensure uniform application of EU acquis on security </a:t>
            </a:r>
          </a:p>
          <a:p>
            <a:pPr marL="969963" lvl="3" indent="-342900">
              <a:spcAft>
                <a:spcPts val="0"/>
              </a:spcAft>
              <a:buSzPct val="100000"/>
              <a:defRPr/>
            </a:pPr>
            <a:r>
              <a:rPr lang="en-GB" sz="2400" i="1">
                <a:solidFill>
                  <a:schemeClr val="accent2">
                    <a:lumMod val="50000"/>
                  </a:schemeClr>
                </a:solidFill>
                <a:sym typeface="Verdana"/>
              </a:rPr>
              <a:t>IT systems and networks, including interoperability and data quality</a:t>
            </a:r>
          </a:p>
          <a:p>
            <a:pPr marL="969963" lvl="3" indent="-342900">
              <a:spcAft>
                <a:spcPts val="0"/>
              </a:spcAft>
              <a:buSzPct val="100000"/>
              <a:defRPr/>
            </a:pPr>
            <a:r>
              <a:rPr lang="en-GB" sz="2400" i="1">
                <a:solidFill>
                  <a:schemeClr val="accent2">
                    <a:lumMod val="50000"/>
                  </a:schemeClr>
                </a:solidFill>
                <a:sym typeface="Verdana"/>
              </a:rPr>
              <a:t>Active use of information exchange tools, systems and databases </a:t>
            </a:r>
          </a:p>
          <a:p>
            <a:pPr>
              <a:spcBef>
                <a:spcPts val="500"/>
              </a:spcBef>
              <a:spcAft>
                <a:spcPts val="0"/>
              </a:spcAft>
              <a:buClrTx/>
              <a:buSzPct val="100000"/>
              <a:defRPr/>
            </a:pPr>
            <a:r>
              <a:rPr lang="en-GB">
                <a:sym typeface="Verdana"/>
              </a:rPr>
              <a:t>2. Intensify cross-border joint operations (at least 10% of the resources)</a:t>
            </a:r>
          </a:p>
          <a:p>
            <a:pPr marL="969963" lvl="3" indent="-342900">
              <a:spcAft>
                <a:spcPts val="0"/>
              </a:spcAft>
              <a:buSzPct val="100000"/>
              <a:defRPr/>
            </a:pPr>
            <a:r>
              <a:rPr lang="en-GB" sz="2400" i="1">
                <a:solidFill>
                  <a:schemeClr val="accent2">
                    <a:lumMod val="50000"/>
                  </a:schemeClr>
                </a:solidFill>
                <a:sym typeface="Verdana"/>
              </a:rPr>
              <a:t>Use of joint investigation teams, joint patrols</a:t>
            </a:r>
          </a:p>
          <a:p>
            <a:pPr marL="969963" lvl="3" indent="-342900">
              <a:spcAft>
                <a:spcPts val="0"/>
              </a:spcAft>
              <a:buSzPct val="100000"/>
              <a:defRPr/>
            </a:pPr>
            <a:r>
              <a:rPr lang="en-GB" sz="2400" i="1">
                <a:solidFill>
                  <a:schemeClr val="accent2">
                    <a:lumMod val="50000"/>
                  </a:schemeClr>
                </a:solidFill>
                <a:sym typeface="Verdana"/>
              </a:rPr>
              <a:t>Coordination and cooperation between Member States (MS), with Union networks and Agencies</a:t>
            </a:r>
          </a:p>
          <a:p>
            <a:pPr lvl="0">
              <a:spcBef>
                <a:spcPts val="500"/>
              </a:spcBef>
              <a:spcAft>
                <a:spcPts val="0"/>
              </a:spcAft>
              <a:buClrTx/>
              <a:buSzPct val="100000"/>
              <a:defRPr/>
            </a:pPr>
            <a:r>
              <a:rPr lang="en-GB"/>
              <a:t>3. Strengthen capabilities to combat and prevent crime</a:t>
            </a:r>
          </a:p>
          <a:p>
            <a:pPr marL="969963" lvl="3" indent="-342900" fontAlgn="auto">
              <a:spcAft>
                <a:spcPts val="0"/>
              </a:spcAft>
              <a:buSzPct val="100000"/>
              <a:defRPr/>
            </a:pPr>
            <a:r>
              <a:rPr lang="en-GB" sz="2400" i="1">
                <a:solidFill>
                  <a:schemeClr val="accent2">
                    <a:lumMod val="50000"/>
                  </a:schemeClr>
                </a:solidFill>
              </a:rPr>
              <a:t>Training activities </a:t>
            </a:r>
          </a:p>
          <a:p>
            <a:pPr marL="969963" lvl="3" indent="-342900">
              <a:spcAft>
                <a:spcPts val="0"/>
              </a:spcAft>
              <a:buSzPct val="100000"/>
              <a:defRPr/>
            </a:pPr>
            <a:r>
              <a:rPr lang="en-IE" sz="2400" i="1">
                <a:solidFill>
                  <a:schemeClr val="accent2">
                    <a:lumMod val="50000"/>
                  </a:schemeClr>
                </a:solidFill>
              </a:rPr>
              <a:t>Exploit synergies by pooling resources and knowledge among MS</a:t>
            </a:r>
            <a:endParaRPr lang="en-GB" sz="2400" i="1">
              <a:solidFill>
                <a:schemeClr val="accent2">
                  <a:lumMod val="50000"/>
                </a:schemeClr>
              </a:solidFill>
            </a:endParaRPr>
          </a:p>
          <a:p>
            <a:pPr marL="969963" lvl="3" indent="-342900">
              <a:spcAft>
                <a:spcPts val="0"/>
              </a:spcAft>
              <a:buSzPct val="100000"/>
              <a:defRPr/>
            </a:pPr>
            <a:r>
              <a:rPr lang="en-GB" sz="2400" i="1">
                <a:solidFill>
                  <a:schemeClr val="accent2">
                    <a:lumMod val="50000"/>
                  </a:schemeClr>
                </a:solidFill>
              </a:rPr>
              <a:t>Equipment (max 35% of Member States’ programme allocation)</a:t>
            </a:r>
          </a:p>
          <a:p>
            <a:endParaRPr lang="en-GB"/>
          </a:p>
        </p:txBody>
      </p:sp>
      <p:sp>
        <p:nvSpPr>
          <p:cNvPr id="2" name="Slide Number Placeholder 1"/>
          <p:cNvSpPr>
            <a:spLocks noGrp="1"/>
          </p:cNvSpPr>
          <p:nvPr>
            <p:ph type="sldNum" sz="quarter" idx="12"/>
          </p:nvPr>
        </p:nvSpPr>
        <p:spPr/>
        <p:txBody>
          <a:bodyPr/>
          <a:lstStyle/>
          <a:p>
            <a:pPr hangingPunct="0">
              <a:defRPr/>
            </a:pPr>
            <a:fld id="{C444F947-0D53-446C-A358-682713F2E415}" type="slidenum">
              <a:rPr lang="en-GB" kern="0">
                <a:solidFill>
                  <a:srgbClr val="000000"/>
                </a:solidFill>
                <a:latin typeface="Arial"/>
                <a:cs typeface="Arial"/>
              </a:rPr>
              <a:pPr hangingPunct="0">
                <a:defRPr/>
              </a:pPr>
              <a:t>33</a:t>
            </a:fld>
            <a:endParaRPr lang="en-GB" kern="0">
              <a:solidFill>
                <a:srgbClr val="000000"/>
              </a:solidFill>
              <a:latin typeface="Arial"/>
              <a:cs typeface="Arial"/>
            </a:endParaRPr>
          </a:p>
        </p:txBody>
      </p:sp>
      <p:sp>
        <p:nvSpPr>
          <p:cNvPr id="13314" name="Title 1"/>
          <p:cNvSpPr>
            <a:spLocks noGrp="1"/>
          </p:cNvSpPr>
          <p:nvPr>
            <p:ph type="title"/>
          </p:nvPr>
        </p:nvSpPr>
        <p:spPr>
          <a:xfrm>
            <a:off x="970722" y="146286"/>
            <a:ext cx="10515600" cy="782357"/>
          </a:xfrm>
          <a:solidFill>
            <a:srgbClr val="FFC000"/>
          </a:solidFill>
        </p:spPr>
        <p:txBody>
          <a:bodyPr/>
          <a:lstStyle/>
          <a:p>
            <a:r>
              <a:rPr lang="en-GB" altLang="en-US" b="1"/>
              <a:t>Internal Security Fund (ISF)</a:t>
            </a:r>
          </a:p>
        </p:txBody>
      </p:sp>
    </p:spTree>
    <p:extLst>
      <p:ext uri="{BB962C8B-B14F-4D97-AF65-F5344CB8AC3E}">
        <p14:creationId xmlns:p14="http://schemas.microsoft.com/office/powerpoint/2010/main" val="13505337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199" y="1825625"/>
            <a:ext cx="10412897" cy="3488055"/>
          </a:xfrm>
        </p:spPr>
        <p:txBody>
          <a:bodyPr numCol="2"/>
          <a:lstStyle/>
          <a:p>
            <a:pPr>
              <a:spcAft>
                <a:spcPts val="0"/>
              </a:spcAft>
            </a:pPr>
            <a:r>
              <a:rPr lang="en-GB" sz="2000" b="1"/>
              <a:t>Information Systems			</a:t>
            </a:r>
          </a:p>
          <a:p>
            <a:pPr>
              <a:spcAft>
                <a:spcPts val="0"/>
              </a:spcAft>
            </a:pPr>
            <a:r>
              <a:rPr lang="en-GB" sz="2000" b="1"/>
              <a:t>Terrorism				</a:t>
            </a:r>
            <a:endParaRPr lang="en-GB" sz="2000"/>
          </a:p>
          <a:p>
            <a:pPr>
              <a:spcAft>
                <a:spcPts val="0"/>
              </a:spcAft>
            </a:pPr>
            <a:r>
              <a:rPr lang="en-GB" sz="2000" b="1"/>
              <a:t>Cybercrime</a:t>
            </a:r>
            <a:endParaRPr lang="en-GB" sz="2000"/>
          </a:p>
          <a:p>
            <a:pPr>
              <a:spcAft>
                <a:spcPts val="0"/>
              </a:spcAft>
            </a:pPr>
            <a:r>
              <a:rPr lang="en-GB" sz="2000" b="1"/>
              <a:t>Organised Crime</a:t>
            </a:r>
            <a:endParaRPr lang="en-GB" sz="2000"/>
          </a:p>
          <a:p>
            <a:pPr>
              <a:spcAft>
                <a:spcPts val="0"/>
              </a:spcAft>
            </a:pPr>
            <a:r>
              <a:rPr lang="en-GB" sz="2000" b="1"/>
              <a:t>Anti-Corruption</a:t>
            </a:r>
            <a:endParaRPr lang="en-GB" sz="2000"/>
          </a:p>
          <a:p>
            <a:pPr>
              <a:spcAft>
                <a:spcPts val="0"/>
              </a:spcAft>
            </a:pPr>
            <a:r>
              <a:rPr lang="en-GB" sz="2000" b="1"/>
              <a:t>Migrant Smuggling</a:t>
            </a:r>
            <a:endParaRPr lang="en-GB" sz="2000"/>
          </a:p>
          <a:p>
            <a:pPr>
              <a:spcAft>
                <a:spcPts val="0"/>
              </a:spcAft>
            </a:pPr>
            <a:r>
              <a:rPr lang="en-GB" sz="2000" b="1"/>
              <a:t>Firearms</a:t>
            </a:r>
          </a:p>
          <a:p>
            <a:pPr>
              <a:spcAft>
                <a:spcPts val="0"/>
              </a:spcAft>
            </a:pPr>
            <a:r>
              <a:rPr lang="en-GB" sz="2000" b="1"/>
              <a:t>Prevention of radicalisation</a:t>
            </a:r>
            <a:endParaRPr lang="en-GB" sz="2000"/>
          </a:p>
          <a:p>
            <a:pPr>
              <a:spcAft>
                <a:spcPts val="0"/>
              </a:spcAft>
            </a:pPr>
            <a:r>
              <a:rPr lang="en-GB" sz="2000" b="1"/>
              <a:t>Protection/Resilience of critical infrastructure (CER)</a:t>
            </a:r>
          </a:p>
          <a:p>
            <a:pPr>
              <a:spcAft>
                <a:spcPts val="0"/>
              </a:spcAft>
            </a:pPr>
            <a:r>
              <a:rPr lang="fr-BE" sz="2000" b="1"/>
              <a:t>CBRN-E</a:t>
            </a:r>
            <a:endParaRPr lang="en-GB" sz="2000" b="1"/>
          </a:p>
          <a:p>
            <a:pPr>
              <a:spcAft>
                <a:spcPts val="0"/>
              </a:spcAft>
            </a:pPr>
            <a:r>
              <a:rPr lang="en-GB" sz="2000" b="1"/>
              <a:t>Combating terrorist financing</a:t>
            </a:r>
          </a:p>
          <a:p>
            <a:pPr>
              <a:spcAft>
                <a:spcPts val="0"/>
              </a:spcAft>
            </a:pPr>
            <a:r>
              <a:rPr lang="fr-BE" sz="2000" b="1"/>
              <a:t>Protection of public </a:t>
            </a:r>
            <a:r>
              <a:rPr lang="fr-BE" sz="2000" b="1" err="1"/>
              <a:t>spaces</a:t>
            </a:r>
            <a:endParaRPr lang="en-GB" sz="2000"/>
          </a:p>
          <a:p>
            <a:pPr>
              <a:spcAft>
                <a:spcPts val="0"/>
              </a:spcAft>
            </a:pPr>
            <a:r>
              <a:rPr lang="en-GB" sz="2000" b="1"/>
              <a:t>Law Enforcement Cooperation</a:t>
            </a:r>
          </a:p>
          <a:p>
            <a:pPr>
              <a:spcAft>
                <a:spcPts val="0"/>
              </a:spcAft>
            </a:pPr>
            <a:r>
              <a:rPr lang="en-GB" sz="2000" b="1"/>
              <a:t>Prevention of child sexual abuse</a:t>
            </a:r>
            <a:endParaRPr lang="en-GB" sz="2000"/>
          </a:p>
          <a:p>
            <a:pPr>
              <a:spcAft>
                <a:spcPts val="0"/>
              </a:spcAft>
            </a:pPr>
            <a:r>
              <a:rPr lang="en-GB" sz="2000" b="1"/>
              <a:t>Fraud and counterfeiting of non-cash means of payment</a:t>
            </a:r>
            <a:endParaRPr lang="en-GB" sz="2000"/>
          </a:p>
          <a:p>
            <a:pPr>
              <a:spcAft>
                <a:spcPts val="0"/>
              </a:spcAft>
            </a:pPr>
            <a:r>
              <a:rPr lang="en-GB" sz="2000" b="1"/>
              <a:t>Trafficking in human beings</a:t>
            </a:r>
            <a:endParaRPr lang="en-GB" sz="2000"/>
          </a:p>
          <a:p>
            <a:pPr>
              <a:spcAft>
                <a:spcPts val="0"/>
              </a:spcAft>
            </a:pPr>
            <a:r>
              <a:rPr lang="en-GB" sz="2000" b="1"/>
              <a:t>Drugs</a:t>
            </a:r>
          </a:p>
          <a:p>
            <a:pPr>
              <a:spcAft>
                <a:spcPts val="0"/>
              </a:spcAft>
            </a:pPr>
            <a:r>
              <a:rPr lang="en-GB" sz="2000" b="1"/>
              <a:t>Training</a:t>
            </a:r>
          </a:p>
          <a:p>
            <a:pPr>
              <a:spcAft>
                <a:spcPts val="0"/>
              </a:spcAft>
            </a:pPr>
            <a:r>
              <a:rPr lang="fr-BE" sz="2000" b="1"/>
              <a:t>…</a:t>
            </a:r>
            <a:endParaRPr lang="en-GB" sz="2000"/>
          </a:p>
          <a:p>
            <a:endParaRPr lang="en-GB" sz="2000"/>
          </a:p>
        </p:txBody>
      </p:sp>
      <p:sp>
        <p:nvSpPr>
          <p:cNvPr id="3" name="Title 2"/>
          <p:cNvSpPr>
            <a:spLocks noGrp="1"/>
          </p:cNvSpPr>
          <p:nvPr>
            <p:ph type="title"/>
          </p:nvPr>
        </p:nvSpPr>
        <p:spPr>
          <a:xfrm>
            <a:off x="993912" y="5784"/>
            <a:ext cx="10761207" cy="1520869"/>
          </a:xfrm>
        </p:spPr>
        <p:txBody>
          <a:bodyPr/>
          <a:lstStyle/>
          <a:p>
            <a:r>
              <a:rPr lang="en-IE"/>
              <a:t>Broad scope of the ISF for relatively limited budgetary resources</a:t>
            </a:r>
            <a:endParaRPr lang="en-GB"/>
          </a:p>
        </p:txBody>
      </p:sp>
    </p:spTree>
    <p:extLst>
      <p:ext uri="{BB962C8B-B14F-4D97-AF65-F5344CB8AC3E}">
        <p14:creationId xmlns:p14="http://schemas.microsoft.com/office/powerpoint/2010/main" val="31831431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292892" y="3372728"/>
            <a:ext cx="3004047" cy="599832"/>
          </a:xfrm>
        </p:spPr>
        <p:txBody>
          <a:bodyPr/>
          <a:lstStyle/>
          <a:p>
            <a:pPr marL="0" indent="0">
              <a:buNone/>
            </a:pPr>
            <a:r>
              <a:rPr lang="en-US">
                <a:solidFill>
                  <a:srgbClr val="004494"/>
                </a:solidFill>
              </a:rPr>
              <a:t>shall not be eligible</a:t>
            </a:r>
            <a:endParaRPr lang="en-GB">
              <a:solidFill>
                <a:srgbClr val="004494"/>
              </a:solidFill>
            </a:endParaRPr>
          </a:p>
        </p:txBody>
      </p:sp>
      <p:sp>
        <p:nvSpPr>
          <p:cNvPr id="3" name="Title 2"/>
          <p:cNvSpPr>
            <a:spLocks noGrp="1"/>
          </p:cNvSpPr>
          <p:nvPr>
            <p:ph type="title"/>
          </p:nvPr>
        </p:nvSpPr>
        <p:spPr/>
        <p:txBody>
          <a:bodyPr/>
          <a:lstStyle/>
          <a:p>
            <a:r>
              <a:rPr lang="fr-BE" err="1"/>
              <a:t>Ineligible</a:t>
            </a:r>
            <a:r>
              <a:rPr lang="fr-BE"/>
              <a:t> </a:t>
            </a:r>
            <a:r>
              <a:rPr lang="fr-BE" err="1"/>
              <a:t>expenditure</a:t>
            </a:r>
            <a:endParaRPr lang="en-GB"/>
          </a:p>
        </p:txBody>
      </p:sp>
      <p:sp>
        <p:nvSpPr>
          <p:cNvPr id="4" name="Double Brace 3"/>
          <p:cNvSpPr/>
          <p:nvPr/>
        </p:nvSpPr>
        <p:spPr>
          <a:xfrm>
            <a:off x="721360" y="1335819"/>
            <a:ext cx="5655586" cy="5192202"/>
          </a:xfrm>
          <a:prstGeom prst="bracePair">
            <a:avLst/>
          </a:prstGeom>
          <a:ln w="47625"/>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Wingdings" panose="05000000000000000000" pitchFamily="2" charset="2"/>
              <a:buChar char="Ø"/>
            </a:pPr>
            <a:r>
              <a:rPr lang="en-US" sz="2200"/>
              <a:t>actions with a military or </a:t>
            </a:r>
            <a:r>
              <a:rPr lang="en-US" sz="2200" err="1"/>
              <a:t>defence</a:t>
            </a:r>
            <a:r>
              <a:rPr lang="en-US" sz="2200"/>
              <a:t> purpose</a:t>
            </a:r>
          </a:p>
          <a:p>
            <a:pPr marL="285750" indent="-285750">
              <a:buFont typeface="Wingdings" panose="05000000000000000000" pitchFamily="2" charset="2"/>
              <a:buChar char="Ø"/>
            </a:pPr>
            <a:r>
              <a:rPr lang="en-US" sz="2200"/>
              <a:t>actions</a:t>
            </a:r>
            <a:r>
              <a:rPr lang="en-US" sz="2400"/>
              <a:t> limited to the maintenance of public order at national level</a:t>
            </a:r>
            <a:endParaRPr lang="en-US" sz="2200" b="1"/>
          </a:p>
          <a:p>
            <a:pPr marL="285750" indent="-285750">
              <a:buFont typeface="Wingdings" panose="05000000000000000000" pitchFamily="2" charset="2"/>
              <a:buChar char="Ø"/>
            </a:pPr>
            <a:r>
              <a:rPr lang="en-US" sz="2200"/>
              <a:t>equipment of which the primary purpose is customs control</a:t>
            </a:r>
          </a:p>
          <a:p>
            <a:pPr marL="285750" indent="-285750">
              <a:buFont typeface="Wingdings" panose="05000000000000000000" pitchFamily="2" charset="2"/>
              <a:buChar char="Ø"/>
            </a:pPr>
            <a:r>
              <a:rPr lang="en-US" sz="2200"/>
              <a:t>coercive equipment, including weapons, ammunition, explosives and riot batons, except for training purposes</a:t>
            </a:r>
          </a:p>
        </p:txBody>
      </p:sp>
    </p:spTree>
    <p:extLst>
      <p:ext uri="{BB962C8B-B14F-4D97-AF65-F5344CB8AC3E}">
        <p14:creationId xmlns:p14="http://schemas.microsoft.com/office/powerpoint/2010/main" val="7564573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38200" y="129309"/>
            <a:ext cx="9579519" cy="1117518"/>
          </a:xfrm>
        </p:spPr>
        <p:txBody>
          <a:bodyPr/>
          <a:lstStyle/>
          <a:p>
            <a:r>
              <a:rPr lang="en-GB" sz="3600" b="1"/>
              <a:t>Home Affairs Funding – External Dimension  </a:t>
            </a:r>
          </a:p>
        </p:txBody>
      </p:sp>
      <p:sp>
        <p:nvSpPr>
          <p:cNvPr id="14339" name="Content Placeholder 2"/>
          <p:cNvSpPr>
            <a:spLocks noGrp="1"/>
          </p:cNvSpPr>
          <p:nvPr>
            <p:ph idx="1"/>
          </p:nvPr>
        </p:nvSpPr>
        <p:spPr>
          <a:xfrm>
            <a:off x="424874" y="1128763"/>
            <a:ext cx="9570774" cy="5576837"/>
          </a:xfrm>
        </p:spPr>
        <p:txBody>
          <a:bodyPr/>
          <a:lstStyle/>
          <a:p>
            <a:pPr algn="just"/>
            <a:endParaRPr lang="en-GB" sz="2200"/>
          </a:p>
          <a:p>
            <a:pPr algn="just"/>
            <a:r>
              <a:rPr lang="en-GB" sz="2200">
                <a:solidFill>
                  <a:srgbClr val="FF0000"/>
                </a:solidFill>
              </a:rPr>
              <a:t>Given the internal policy nature and comparatively small budgets of the  HOME Affairs Funds </a:t>
            </a:r>
            <a:r>
              <a:rPr lang="en-GB" sz="2200"/>
              <a:t>(compared to external instruments - external dimension in BMVI 5-10% and in ISF negligible in 2014-2020), they may just complement external instruments.</a:t>
            </a:r>
          </a:p>
          <a:p>
            <a:pPr algn="just"/>
            <a:r>
              <a:rPr lang="en-GB" sz="2200"/>
              <a:t>The </a:t>
            </a:r>
            <a:r>
              <a:rPr lang="en-GB" sz="2200" b="1"/>
              <a:t>Neighbourhood, Development and International Cooperation Instrument</a:t>
            </a:r>
            <a:r>
              <a:rPr lang="en-GB" sz="2200"/>
              <a:t> mentions that ‘</a:t>
            </a:r>
            <a:r>
              <a:rPr lang="en-GB" sz="2200" i="1"/>
              <a:t>indicatively 10% (around 8 billion) of the financial envelope should be dedicated particularly to actions supporting </a:t>
            </a:r>
            <a:r>
              <a:rPr lang="en-GB" sz="2200" b="1" i="1"/>
              <a:t>management and governance of migration and forced displacement</a:t>
            </a:r>
            <a:r>
              <a:rPr lang="en-GB" sz="2200" i="1"/>
              <a:t>. </a:t>
            </a:r>
          </a:p>
          <a:p>
            <a:pPr algn="just"/>
            <a:r>
              <a:rPr lang="en-GB" sz="2200" b="1"/>
              <a:t>Demarcation between AMIF &amp; NDICI </a:t>
            </a:r>
            <a:r>
              <a:rPr lang="en-GB" sz="2200"/>
              <a:t>is not tackled by clear delineation lines between funds, but by enhancing solid governance and coordination at all levels of public bodies (same “healthy overlaps” approach as in integration measures).      </a:t>
            </a:r>
          </a:p>
          <a:p>
            <a:pPr marL="0" indent="0">
              <a:buNone/>
            </a:pPr>
            <a:r>
              <a:rPr lang="en-GB" sz="2000"/>
              <a:t>  </a:t>
            </a:r>
          </a:p>
          <a:p>
            <a:endParaRPr lang="en-US" altLang="en-US" sz="1800"/>
          </a:p>
          <a:p>
            <a:pPr marL="0" indent="0">
              <a:buNone/>
              <a:defRPr/>
            </a:pPr>
            <a:r>
              <a:rPr lang="en-US" altLang="en-US" sz="1800"/>
              <a:t>    </a:t>
            </a:r>
          </a:p>
          <a:p>
            <a:pPr marL="0" indent="0">
              <a:buNone/>
              <a:defRPr/>
            </a:pPr>
            <a:endParaRPr lang="en-US" altLang="en-US" sz="1800"/>
          </a:p>
          <a:p>
            <a:pPr marL="0" indent="0">
              <a:buNone/>
              <a:defRPr/>
            </a:pPr>
            <a:endParaRPr lang="en-US" altLang="en-US" sz="1800"/>
          </a:p>
          <a:p>
            <a:pPr marL="0" indent="0">
              <a:buNone/>
              <a:defRPr/>
            </a:pPr>
            <a:endParaRPr lang="en-US" altLang="en-US" sz="2000" b="1"/>
          </a:p>
          <a:p>
            <a:pPr>
              <a:buFont typeface="Wingdings" panose="05000000000000000000" pitchFamily="2" charset="2"/>
              <a:buChar char="v"/>
              <a:defRPr/>
            </a:pPr>
            <a:endParaRPr lang="en-US" altLang="en-US" b="1" i="0"/>
          </a:p>
          <a:p>
            <a:pPr marL="0" indent="0">
              <a:buNone/>
              <a:defRPr/>
            </a:pPr>
            <a:endParaRPr lang="en-US" altLang="en-US" b="1" i="0"/>
          </a:p>
        </p:txBody>
      </p:sp>
      <p:pic>
        <p:nvPicPr>
          <p:cNvPr id="4" name="Picture 3" descr="Image result for World Globe Clip Art"/>
          <p:cNvPicPr/>
          <p:nvPr/>
        </p:nvPicPr>
        <p:blipFill>
          <a:blip r:embed="rId3">
            <a:extLst>
              <a:ext uri="{28A0092B-C50C-407E-A947-70E740481C1C}">
                <a14:useLocalDpi xmlns:a14="http://schemas.microsoft.com/office/drawing/2010/main" val="0"/>
              </a:ext>
            </a:extLst>
          </a:blip>
          <a:srcRect/>
          <a:stretch>
            <a:fillRect/>
          </a:stretch>
        </p:blipFill>
        <p:spPr bwMode="auto">
          <a:xfrm>
            <a:off x="10163954" y="2333827"/>
            <a:ext cx="1913255" cy="1913255"/>
          </a:xfrm>
          <a:prstGeom prst="rect">
            <a:avLst/>
          </a:prstGeom>
          <a:noFill/>
          <a:ln>
            <a:noFill/>
          </a:ln>
        </p:spPr>
      </p:pic>
    </p:spTree>
    <p:extLst>
      <p:ext uri="{BB962C8B-B14F-4D97-AF65-F5344CB8AC3E}">
        <p14:creationId xmlns:p14="http://schemas.microsoft.com/office/powerpoint/2010/main" val="26944938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94327" y="175491"/>
            <a:ext cx="10725839" cy="1093417"/>
          </a:xfrm>
        </p:spPr>
        <p:txBody>
          <a:bodyPr/>
          <a:lstStyle/>
          <a:p>
            <a:r>
              <a:rPr lang="en-US" b="1"/>
              <a:t>External dimension – examples of actions</a:t>
            </a:r>
            <a:br>
              <a:rPr lang="en-US" b="1"/>
            </a:br>
            <a:endParaRPr lang="en-GB" b="1"/>
          </a:p>
        </p:txBody>
      </p:sp>
      <p:sp>
        <p:nvSpPr>
          <p:cNvPr id="3" name="Rectangle 2"/>
          <p:cNvSpPr/>
          <p:nvPr/>
        </p:nvSpPr>
        <p:spPr>
          <a:xfrm>
            <a:off x="1137312" y="1836593"/>
            <a:ext cx="8566245" cy="923330"/>
          </a:xfrm>
          <a:prstGeom prst="rect">
            <a:avLst/>
          </a:prstGeom>
        </p:spPr>
        <p:txBody>
          <a:bodyPr wrap="square">
            <a:spAutoFit/>
          </a:bodyPr>
          <a:lstStyle/>
          <a:p>
            <a:pPr marL="285750" indent="-285750">
              <a:buFont typeface="Arial" panose="020B0604020202020204" pitchFamily="34" charset="0"/>
              <a:buChar char="•"/>
            </a:pPr>
            <a:endParaRPr lang="en-US"/>
          </a:p>
          <a:p>
            <a:pPr marL="285750" indent="-285750">
              <a:buFont typeface="Arial" panose="020B0604020202020204" pitchFamily="34" charset="0"/>
              <a:buChar char="•"/>
            </a:pPr>
            <a:endParaRPr lang="en-US"/>
          </a:p>
          <a:p>
            <a:pPr marL="285750" indent="-285750">
              <a:buFont typeface="Arial" panose="020B0604020202020204" pitchFamily="34" charset="0"/>
              <a:buChar char="•"/>
            </a:pPr>
            <a:endParaRPr lang="fr-BE"/>
          </a:p>
        </p:txBody>
      </p:sp>
      <p:sp>
        <p:nvSpPr>
          <p:cNvPr id="2" name="Rectangle 1"/>
          <p:cNvSpPr/>
          <p:nvPr/>
        </p:nvSpPr>
        <p:spPr>
          <a:xfrm>
            <a:off x="1004566" y="1836593"/>
            <a:ext cx="8944652" cy="923330"/>
          </a:xfrm>
          <a:prstGeom prst="rect">
            <a:avLst/>
          </a:prstGeom>
        </p:spPr>
        <p:txBody>
          <a:bodyPr wrap="square">
            <a:spAutoFit/>
          </a:bodyPr>
          <a:lstStyle/>
          <a:p>
            <a:endParaRPr lang="en-US"/>
          </a:p>
          <a:p>
            <a:endParaRPr lang="en-US"/>
          </a:p>
          <a:p>
            <a:endParaRPr lang="en-US"/>
          </a:p>
        </p:txBody>
      </p:sp>
      <p:sp>
        <p:nvSpPr>
          <p:cNvPr id="4" name="Rectangle 3"/>
          <p:cNvSpPr/>
          <p:nvPr/>
        </p:nvSpPr>
        <p:spPr>
          <a:xfrm>
            <a:off x="434109" y="1191491"/>
            <a:ext cx="11388435" cy="3477875"/>
          </a:xfrm>
          <a:prstGeom prst="rect">
            <a:avLst/>
          </a:prstGeom>
        </p:spPr>
        <p:txBody>
          <a:bodyPr wrap="square">
            <a:spAutoFit/>
          </a:bodyPr>
          <a:lstStyle/>
          <a:p>
            <a:pPr marL="342900" indent="-342900" algn="just">
              <a:buFont typeface="Arial" panose="020B0604020202020204" pitchFamily="34" charset="0"/>
              <a:buChar char="•"/>
            </a:pPr>
            <a:r>
              <a:rPr lang="en-US" sz="2200" b="1">
                <a:solidFill>
                  <a:srgbClr val="FF0000"/>
                </a:solidFill>
              </a:rPr>
              <a:t>Legal Migration: </a:t>
            </a:r>
            <a:r>
              <a:rPr lang="en-US" sz="2200">
                <a:solidFill>
                  <a:srgbClr val="000000"/>
                </a:solidFill>
              </a:rPr>
              <a:t>Provision of information/advice to potential legal migrants.  E.g. online language training to third country nationals as a pre-departure measure (AMIF).</a:t>
            </a:r>
          </a:p>
          <a:p>
            <a:pPr marL="342900" indent="-342900" algn="just">
              <a:buFont typeface="Arial" panose="020B0604020202020204" pitchFamily="34" charset="0"/>
              <a:buChar char="•"/>
            </a:pPr>
            <a:endParaRPr lang="en-US" sz="2200">
              <a:solidFill>
                <a:srgbClr val="000000"/>
              </a:solidFill>
            </a:endParaRPr>
          </a:p>
          <a:p>
            <a:pPr marL="342900" indent="-342900" algn="just">
              <a:buFont typeface="Arial" panose="020B0604020202020204" pitchFamily="34" charset="0"/>
              <a:buChar char="•"/>
            </a:pPr>
            <a:r>
              <a:rPr lang="en-US" sz="2200" b="1">
                <a:solidFill>
                  <a:srgbClr val="FF0000"/>
                </a:solidFill>
              </a:rPr>
              <a:t>Return and Readmission: </a:t>
            </a:r>
            <a:r>
              <a:rPr lang="en-US" sz="2200">
                <a:solidFill>
                  <a:srgbClr val="000000"/>
                </a:solidFill>
              </a:rPr>
              <a:t>Strengthening capacities of third countries to readmit their nationals. E.g. readmission support packages &amp; immigration liaison officers (AMIF).</a:t>
            </a:r>
          </a:p>
          <a:p>
            <a:pPr marL="342900" indent="-342900" algn="just">
              <a:buFont typeface="Arial" panose="020B0604020202020204" pitchFamily="34" charset="0"/>
              <a:buChar char="•"/>
            </a:pPr>
            <a:endParaRPr lang="en-US" sz="2200">
              <a:solidFill>
                <a:srgbClr val="000000"/>
              </a:solidFill>
            </a:endParaRPr>
          </a:p>
          <a:p>
            <a:pPr marL="342900" indent="-342900" algn="just">
              <a:buFont typeface="Arial" panose="020B0604020202020204" pitchFamily="34" charset="0"/>
              <a:buChar char="•"/>
            </a:pPr>
            <a:r>
              <a:rPr lang="en-US" sz="2200" b="1">
                <a:solidFill>
                  <a:srgbClr val="FF0000"/>
                </a:solidFill>
              </a:rPr>
              <a:t>Combatting Migrant Smuggling</a:t>
            </a:r>
            <a:r>
              <a:rPr lang="en-US" sz="2200">
                <a:solidFill>
                  <a:srgbClr val="000000"/>
                </a:solidFill>
              </a:rPr>
              <a:t>:  Partnerships to prevent &amp; fight against migrant smuggling with competent authorities of third countries. E.g. actions to support structured cooperation between law enforcement, judicial authorities and other relevant services (ISF).</a:t>
            </a:r>
          </a:p>
        </p:txBody>
      </p:sp>
    </p:spTree>
    <p:extLst>
      <p:ext uri="{BB962C8B-B14F-4D97-AF65-F5344CB8AC3E}">
        <p14:creationId xmlns:p14="http://schemas.microsoft.com/office/powerpoint/2010/main" val="18037072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8924" y="199695"/>
            <a:ext cx="10515600" cy="782357"/>
          </a:xfrm>
        </p:spPr>
        <p:txBody>
          <a:bodyPr/>
          <a:lstStyle/>
          <a:p>
            <a:r>
              <a:rPr lang="en-US" b="1"/>
              <a:t>MIGRATION AND ASYLUM</a:t>
            </a:r>
            <a:endParaRPr lang="en-GB" sz="3600"/>
          </a:p>
        </p:txBody>
      </p:sp>
    </p:spTree>
    <p:extLst>
      <p:ext uri="{BB962C8B-B14F-4D97-AF65-F5344CB8AC3E}">
        <p14:creationId xmlns:p14="http://schemas.microsoft.com/office/powerpoint/2010/main" val="13502694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01E59D-BBA5-B462-794A-C0DB772E3993}"/>
              </a:ext>
            </a:extLst>
          </p:cNvPr>
          <p:cNvSpPr>
            <a:spLocks noGrp="1"/>
          </p:cNvSpPr>
          <p:nvPr>
            <p:ph type="title"/>
          </p:nvPr>
        </p:nvSpPr>
        <p:spPr>
          <a:xfrm>
            <a:off x="951672" y="149918"/>
            <a:ext cx="10515600" cy="782357"/>
          </a:xfrm>
        </p:spPr>
        <p:txBody>
          <a:bodyPr/>
          <a:lstStyle/>
          <a:p>
            <a:r>
              <a:rPr lang="en-US" sz="2800" dirty="0">
                <a:cs typeface="Arial"/>
              </a:rPr>
              <a:t>Irregular Migration</a:t>
            </a:r>
            <a:endParaRPr lang="en-US" sz="2800" dirty="0"/>
          </a:p>
        </p:txBody>
      </p:sp>
      <p:sp>
        <p:nvSpPr>
          <p:cNvPr id="5" name="Content Placeholder 1">
            <a:extLst>
              <a:ext uri="{FF2B5EF4-FFF2-40B4-BE49-F238E27FC236}">
                <a16:creationId xmlns:a16="http://schemas.microsoft.com/office/drawing/2014/main" id="{942D6D9D-1D69-8904-914F-BFD34F00DFFD}"/>
              </a:ext>
            </a:extLst>
          </p:cNvPr>
          <p:cNvSpPr>
            <a:spLocks noGrp="1"/>
          </p:cNvSpPr>
          <p:nvPr>
            <p:ph idx="1"/>
          </p:nvPr>
        </p:nvSpPr>
        <p:spPr>
          <a:xfrm>
            <a:off x="951672" y="979466"/>
            <a:ext cx="11032699" cy="5614765"/>
          </a:xfrm>
        </p:spPr>
        <p:txBody>
          <a:bodyPr vert="horz" lIns="91440" tIns="45720" rIns="91440" bIns="45720" rtlCol="0" anchor="t">
            <a:noAutofit/>
          </a:bodyPr>
          <a:lstStyle/>
          <a:p>
            <a:pPr>
              <a:spcAft>
                <a:spcPts val="0"/>
              </a:spcAft>
              <a:buNone/>
            </a:pPr>
            <a:r>
              <a:rPr lang="en-US" sz="2000" dirty="0">
                <a:solidFill>
                  <a:schemeClr val="tx2"/>
                </a:solidFill>
                <a:ea typeface="+mn-lt"/>
                <a:cs typeface="+mn-lt"/>
              </a:rPr>
              <a:t>Regulation (EU) 2019/1240 of the European Parliament and the Council of 20 June 2019 </a:t>
            </a:r>
            <a:r>
              <a:rPr lang="en-US" sz="2000" b="1" dirty="0">
                <a:solidFill>
                  <a:schemeClr val="tx2"/>
                </a:solidFill>
                <a:ea typeface="+mn-lt"/>
                <a:cs typeface="+mn-lt"/>
              </a:rPr>
              <a:t>on the creation of a European Network of immigration liaison officers </a:t>
            </a:r>
            <a:endParaRPr lang="en-US" sz="2000" b="1" dirty="0">
              <a:cs typeface="Arial"/>
            </a:endParaRPr>
          </a:p>
          <a:p>
            <a:pPr>
              <a:spcAft>
                <a:spcPts val="0"/>
              </a:spcAft>
              <a:buNone/>
            </a:pPr>
            <a:endParaRPr lang="en-US" sz="1600" i="1" dirty="0">
              <a:ea typeface="+mn-lt"/>
              <a:cs typeface="+mn-lt"/>
            </a:endParaRPr>
          </a:p>
          <a:p>
            <a:pPr>
              <a:spcAft>
                <a:spcPts val="0"/>
              </a:spcAft>
              <a:buNone/>
            </a:pPr>
            <a:r>
              <a:rPr lang="en-US" sz="1600" i="1" dirty="0">
                <a:ea typeface="+mn-lt"/>
                <a:cs typeface="+mn-lt"/>
              </a:rPr>
              <a:t>Link to EUR-Lex: </a:t>
            </a:r>
            <a:r>
              <a:rPr lang="en-IE" sz="1600" i="1" dirty="0">
                <a:ea typeface="+mn-lt"/>
                <a:cs typeface="+mn-lt"/>
                <a:hlinkClick r:id="rId2"/>
              </a:rPr>
              <a:t>https://eur-lex.europa.eu/legal-content/EN/TXT/?uri=CELEX%3A32019R1240</a:t>
            </a:r>
            <a:r>
              <a:rPr lang="en-IE" sz="1600" i="1" dirty="0">
                <a:ea typeface="+mn-lt"/>
                <a:cs typeface="+mn-lt"/>
              </a:rPr>
              <a:t> </a:t>
            </a:r>
          </a:p>
          <a:p>
            <a:pPr>
              <a:spcAft>
                <a:spcPts val="0"/>
              </a:spcAft>
              <a:buNone/>
            </a:pPr>
            <a:endParaRPr lang="en-IE" sz="1600" i="1" dirty="0">
              <a:ea typeface="+mn-lt"/>
              <a:cs typeface="+mn-lt"/>
            </a:endParaRPr>
          </a:p>
          <a:p>
            <a:pPr>
              <a:spcAft>
                <a:spcPts val="0"/>
              </a:spcAft>
            </a:pPr>
            <a:r>
              <a:rPr lang="en-US" sz="2000" dirty="0">
                <a:ea typeface="+mn-lt"/>
                <a:cs typeface="+mn-lt"/>
              </a:rPr>
              <a:t>Aims at </a:t>
            </a:r>
            <a:r>
              <a:rPr lang="en-US" sz="2000" b="1" dirty="0" err="1">
                <a:ea typeface="+mn-lt"/>
                <a:cs typeface="+mn-lt"/>
              </a:rPr>
              <a:t>optimise</a:t>
            </a:r>
            <a:r>
              <a:rPr lang="en-US" sz="2000" b="1" dirty="0">
                <a:ea typeface="+mn-lt"/>
                <a:cs typeface="+mn-lt"/>
              </a:rPr>
              <a:t> </a:t>
            </a:r>
            <a:r>
              <a:rPr lang="en-US" sz="2000" b="1" dirty="0" err="1">
                <a:ea typeface="+mn-lt"/>
                <a:cs typeface="+mn-lt"/>
              </a:rPr>
              <a:t>utilisation</a:t>
            </a:r>
            <a:r>
              <a:rPr lang="en-US" sz="2000" dirty="0">
                <a:ea typeface="+mn-lt"/>
                <a:cs typeface="+mn-lt"/>
              </a:rPr>
              <a:t> of the network of immigration liaison officers deployed by Member States, Commission and Union agencies to third countries. </a:t>
            </a:r>
            <a:endParaRPr lang="en-US" sz="2000" dirty="0" smtClean="0">
              <a:ea typeface="+mn-lt"/>
              <a:cs typeface="+mn-lt"/>
            </a:endParaRPr>
          </a:p>
          <a:p>
            <a:pPr marL="0" indent="0">
              <a:spcAft>
                <a:spcPts val="0"/>
              </a:spcAft>
              <a:buNone/>
            </a:pPr>
            <a:endParaRPr lang="en-US" sz="2000" dirty="0">
              <a:ea typeface="+mn-lt"/>
              <a:cs typeface="+mn-lt"/>
            </a:endParaRPr>
          </a:p>
          <a:p>
            <a:pPr>
              <a:spcAft>
                <a:spcPts val="0"/>
              </a:spcAft>
            </a:pPr>
            <a:r>
              <a:rPr lang="en-US" sz="2000" dirty="0">
                <a:ea typeface="+mn-lt"/>
                <a:cs typeface="+mn-lt"/>
              </a:rPr>
              <a:t> Addressing all aspects of immigration: </a:t>
            </a:r>
          </a:p>
          <a:p>
            <a:pPr lvl="1">
              <a:spcBef>
                <a:spcPts val="0"/>
              </a:spcBef>
              <a:spcAft>
                <a:spcPts val="0"/>
              </a:spcAft>
            </a:pPr>
            <a:r>
              <a:rPr lang="en-US" sz="1900" dirty="0">
                <a:ea typeface="+mn-lt"/>
                <a:cs typeface="+mn-lt"/>
              </a:rPr>
              <a:t>Prevention of </a:t>
            </a:r>
            <a:r>
              <a:rPr lang="en-US" sz="1900" b="1" dirty="0">
                <a:ea typeface="+mn-lt"/>
                <a:cs typeface="+mn-lt"/>
              </a:rPr>
              <a:t>irregular migration</a:t>
            </a:r>
            <a:r>
              <a:rPr lang="en-US" sz="1900" dirty="0">
                <a:ea typeface="+mn-lt"/>
                <a:cs typeface="+mn-lt"/>
              </a:rPr>
              <a:t> and </a:t>
            </a:r>
            <a:r>
              <a:rPr lang="en-US" sz="1900" b="1" dirty="0">
                <a:ea typeface="+mn-lt"/>
                <a:cs typeface="+mn-lt"/>
              </a:rPr>
              <a:t>combating smuggling of migrants</a:t>
            </a:r>
            <a:r>
              <a:rPr lang="en-US" sz="1900" dirty="0">
                <a:ea typeface="+mn-lt"/>
                <a:cs typeface="+mn-lt"/>
              </a:rPr>
              <a:t> </a:t>
            </a:r>
            <a:endParaRPr lang="en-US" sz="1900" dirty="0">
              <a:cs typeface="Arial"/>
            </a:endParaRPr>
          </a:p>
          <a:p>
            <a:pPr lvl="1">
              <a:spcBef>
                <a:spcPts val="0"/>
              </a:spcBef>
              <a:spcAft>
                <a:spcPts val="0"/>
              </a:spcAft>
            </a:pPr>
            <a:r>
              <a:rPr lang="en-US" sz="1900" dirty="0">
                <a:cs typeface="Arial"/>
              </a:rPr>
              <a:t>Supporting </a:t>
            </a:r>
            <a:r>
              <a:rPr lang="en-US" sz="1900" b="1" dirty="0">
                <a:cs typeface="Arial"/>
              </a:rPr>
              <a:t>legal migration</a:t>
            </a:r>
            <a:r>
              <a:rPr lang="en-US" sz="1900" dirty="0">
                <a:cs typeface="Arial"/>
              </a:rPr>
              <a:t> activities </a:t>
            </a:r>
          </a:p>
          <a:p>
            <a:pPr lvl="1">
              <a:spcBef>
                <a:spcPts val="0"/>
              </a:spcBef>
              <a:spcAft>
                <a:spcPts val="0"/>
              </a:spcAft>
            </a:pPr>
            <a:r>
              <a:rPr lang="en-US" sz="1900" dirty="0">
                <a:cs typeface="Arial"/>
              </a:rPr>
              <a:t>Supporting </a:t>
            </a:r>
            <a:r>
              <a:rPr lang="en-US" sz="1900" b="1" dirty="0">
                <a:cs typeface="Arial"/>
              </a:rPr>
              <a:t>return, readmission</a:t>
            </a:r>
            <a:r>
              <a:rPr lang="en-US" sz="1900" dirty="0">
                <a:cs typeface="Arial"/>
              </a:rPr>
              <a:t> and </a:t>
            </a:r>
            <a:r>
              <a:rPr lang="en-US" sz="1900" b="1" dirty="0">
                <a:cs typeface="Arial"/>
              </a:rPr>
              <a:t>reintegration</a:t>
            </a:r>
            <a:r>
              <a:rPr lang="en-US" sz="1900" dirty="0">
                <a:cs typeface="Arial"/>
              </a:rPr>
              <a:t> </a:t>
            </a:r>
            <a:endParaRPr lang="en-US" sz="1900" dirty="0" smtClean="0">
              <a:cs typeface="Arial"/>
            </a:endParaRPr>
          </a:p>
          <a:p>
            <a:pPr marL="457200" lvl="1" indent="0">
              <a:spcBef>
                <a:spcPts val="0"/>
              </a:spcBef>
              <a:spcAft>
                <a:spcPts val="0"/>
              </a:spcAft>
              <a:buNone/>
            </a:pPr>
            <a:endParaRPr lang="en-US" sz="1900" dirty="0">
              <a:cs typeface="Arial"/>
            </a:endParaRPr>
          </a:p>
          <a:p>
            <a:pPr>
              <a:spcAft>
                <a:spcPts val="0"/>
              </a:spcAft>
            </a:pPr>
            <a:r>
              <a:rPr lang="en-US" sz="2000" dirty="0">
                <a:ea typeface="+mn-lt"/>
                <a:cs typeface="+mn-lt"/>
              </a:rPr>
              <a:t>Provides a definition of </a:t>
            </a:r>
            <a:r>
              <a:rPr lang="en-US" sz="2000" b="1" dirty="0">
                <a:ea typeface="+mn-lt"/>
                <a:cs typeface="+mn-lt"/>
              </a:rPr>
              <a:t>Immigration Liaison Officer (ILO)</a:t>
            </a:r>
            <a:endParaRPr lang="en-US" sz="2000" b="1" dirty="0">
              <a:cs typeface="Arial"/>
            </a:endParaRPr>
          </a:p>
          <a:p>
            <a:pPr>
              <a:spcAft>
                <a:spcPts val="0"/>
              </a:spcAft>
            </a:pPr>
            <a:r>
              <a:rPr lang="en-US" sz="2000" dirty="0">
                <a:ea typeface="+mn-lt"/>
                <a:cs typeface="+mn-lt"/>
              </a:rPr>
              <a:t>Enhance the </a:t>
            </a:r>
            <a:r>
              <a:rPr lang="en-US" sz="2000" b="1" dirty="0">
                <a:ea typeface="+mn-lt"/>
                <a:cs typeface="+mn-lt"/>
              </a:rPr>
              <a:t>information sharing and cooperation</a:t>
            </a:r>
            <a:r>
              <a:rPr lang="en-US" sz="2000" dirty="0">
                <a:ea typeface="+mn-lt"/>
                <a:cs typeface="+mn-lt"/>
              </a:rPr>
              <a:t> among ILOs: Role of </a:t>
            </a:r>
            <a:r>
              <a:rPr lang="en-US" sz="2000" i="1" dirty="0">
                <a:ea typeface="+mn-lt"/>
                <a:cs typeface="+mn-lt"/>
              </a:rPr>
              <a:t>network facilitators</a:t>
            </a:r>
            <a:endParaRPr lang="en-US" sz="2000" i="1" dirty="0">
              <a:cs typeface="Arial"/>
            </a:endParaRPr>
          </a:p>
          <a:p>
            <a:pPr>
              <a:spcAft>
                <a:spcPts val="0"/>
              </a:spcAft>
            </a:pPr>
            <a:r>
              <a:rPr lang="en-US" sz="2000" dirty="0">
                <a:ea typeface="+mn-lt"/>
                <a:cs typeface="+mn-lt"/>
              </a:rPr>
              <a:t>Introduction of a </a:t>
            </a:r>
            <a:r>
              <a:rPr lang="en-US" sz="2000" b="1" dirty="0">
                <a:ea typeface="+mn-lt"/>
                <a:cs typeface="+mn-lt"/>
              </a:rPr>
              <a:t>secured web-based information exchange platform</a:t>
            </a:r>
            <a:r>
              <a:rPr lang="en-US" sz="2000" dirty="0" smtClean="0">
                <a:ea typeface="+mn-lt"/>
                <a:cs typeface="+mn-lt"/>
              </a:rPr>
              <a:t>.</a:t>
            </a:r>
          </a:p>
          <a:p>
            <a:pPr marL="0" indent="0">
              <a:spcAft>
                <a:spcPts val="0"/>
              </a:spcAft>
              <a:buNone/>
            </a:pPr>
            <a:endParaRPr lang="en-US" sz="2000" dirty="0">
              <a:cs typeface="Arial"/>
            </a:endParaRPr>
          </a:p>
          <a:p>
            <a:pPr>
              <a:spcAft>
                <a:spcPts val="0"/>
              </a:spcAft>
            </a:pPr>
            <a:r>
              <a:rPr lang="en-US" sz="2000" b="1" dirty="0">
                <a:ea typeface="+mn-lt"/>
                <a:cs typeface="+mn-lt"/>
              </a:rPr>
              <a:t>Operationalization of actions</a:t>
            </a:r>
            <a:r>
              <a:rPr lang="en-US" sz="2000" dirty="0">
                <a:ea typeface="+mn-lt"/>
                <a:cs typeface="+mn-lt"/>
              </a:rPr>
              <a:t> under Biennial Work Program: </a:t>
            </a:r>
          </a:p>
          <a:p>
            <a:pPr lvl="1">
              <a:spcBef>
                <a:spcPts val="0"/>
              </a:spcBef>
              <a:spcAft>
                <a:spcPts val="0"/>
              </a:spcAft>
            </a:pPr>
            <a:r>
              <a:rPr lang="en-US" sz="1900" dirty="0">
                <a:cs typeface="Arial"/>
              </a:rPr>
              <a:t>EU funded projects in third countries. </a:t>
            </a:r>
          </a:p>
        </p:txBody>
      </p:sp>
    </p:spTree>
    <p:extLst>
      <p:ext uri="{BB962C8B-B14F-4D97-AF65-F5344CB8AC3E}">
        <p14:creationId xmlns:p14="http://schemas.microsoft.com/office/powerpoint/2010/main" val="11680432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8924" y="1135394"/>
            <a:ext cx="10784974" cy="890143"/>
          </a:xfrm>
        </p:spPr>
        <p:txBody>
          <a:bodyPr/>
          <a:lstStyle/>
          <a:p>
            <a:pPr marL="0" indent="0">
              <a:buNone/>
            </a:pPr>
            <a:r>
              <a:rPr lang="en-US" sz="2000">
                <a:solidFill>
                  <a:schemeClr val="tx2"/>
                </a:solidFill>
              </a:rPr>
              <a:t>Regulation (EU) 2022/1035 of the European Parliament and of the Council of 29 June 2022 amending Regulation (EU) 2021/954 on a framework for the issuance, verification and acceptance of interoperable COVID-19 vaccination, test and recovery certificates (EU Digital COVID Certificate) with regard to third-country nationals legally staying or residing in the territories of Member States during the COVID-19 pandemic</a:t>
            </a:r>
            <a:endParaRPr lang="en-GB" sz="2000"/>
          </a:p>
        </p:txBody>
      </p:sp>
      <p:sp>
        <p:nvSpPr>
          <p:cNvPr id="2" name="Title 1"/>
          <p:cNvSpPr>
            <a:spLocks noGrp="1"/>
          </p:cNvSpPr>
          <p:nvPr>
            <p:ph type="title"/>
          </p:nvPr>
        </p:nvSpPr>
        <p:spPr>
          <a:xfrm>
            <a:off x="958924" y="199695"/>
            <a:ext cx="10515600" cy="782357"/>
          </a:xfrm>
        </p:spPr>
        <p:txBody>
          <a:bodyPr/>
          <a:lstStyle/>
          <a:p>
            <a:r>
              <a:rPr lang="en-GB" sz="2800"/>
              <a:t>Schengen and External Borders</a:t>
            </a:r>
            <a:endParaRPr lang="en-GB" sz="3600"/>
          </a:p>
        </p:txBody>
      </p:sp>
      <p:sp>
        <p:nvSpPr>
          <p:cNvPr id="13" name="Content Placeholder 2"/>
          <p:cNvSpPr txBox="1">
            <a:spLocks/>
          </p:cNvSpPr>
          <p:nvPr/>
        </p:nvSpPr>
        <p:spPr>
          <a:xfrm>
            <a:off x="838199" y="3138458"/>
            <a:ext cx="10905699" cy="3029218"/>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Not applicable after 30 June 2023 as the underlying regulations will expire.</a:t>
            </a:r>
            <a:endParaRPr lang="en-GB">
              <a:ea typeface="+mn-lt"/>
              <a:cs typeface="+mn-lt"/>
            </a:endParaRPr>
          </a:p>
          <a:p>
            <a:pPr>
              <a:spcBef>
                <a:spcPts val="0"/>
              </a:spcBef>
              <a:spcAft>
                <a:spcPts val="1200"/>
              </a:spcAft>
            </a:pPr>
            <a:endParaRPr lang="en-GB">
              <a:latin typeface="Arial"/>
              <a:cs typeface="Arial"/>
            </a:endParaRPr>
          </a:p>
          <a:p>
            <a:pPr lvl="1">
              <a:spcAft>
                <a:spcPts val="1200"/>
              </a:spcAft>
            </a:pPr>
            <a:endParaRPr lang="en-GB">
              <a:cs typeface="Arial"/>
            </a:endParaRPr>
          </a:p>
        </p:txBody>
      </p:sp>
      <p:sp>
        <p:nvSpPr>
          <p:cNvPr id="14" name="Content Placeholder 2"/>
          <p:cNvSpPr txBox="1">
            <a:spLocks/>
          </p:cNvSpPr>
          <p:nvPr/>
        </p:nvSpPr>
        <p:spPr>
          <a:xfrm>
            <a:off x="958924" y="2796290"/>
            <a:ext cx="10784973" cy="403178"/>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hlinkClick r:id="rId2"/>
              </a:rPr>
              <a:t>https://eur-lex.europa.eu/legal-content/EN/TXT/?uri=CELEX:32022R1035</a:t>
            </a:r>
            <a:endParaRPr lang="en-GB" sz="1600">
              <a:cs typeface="Arial"/>
            </a:endParaRPr>
          </a:p>
        </p:txBody>
      </p:sp>
    </p:spTree>
    <p:extLst>
      <p:ext uri="{BB962C8B-B14F-4D97-AF65-F5344CB8AC3E}">
        <p14:creationId xmlns:p14="http://schemas.microsoft.com/office/powerpoint/2010/main" val="39612357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8924" y="1312377"/>
            <a:ext cx="10784974" cy="890143"/>
          </a:xfrm>
        </p:spPr>
        <p:txBody>
          <a:bodyPr vert="horz" lIns="91440" tIns="45720" rIns="91440" bIns="45720" rtlCol="0" anchor="t">
            <a:noAutofit/>
          </a:bodyPr>
          <a:lstStyle/>
          <a:p>
            <a:pPr marL="0" indent="0">
              <a:buNone/>
            </a:pPr>
            <a:r>
              <a:rPr lang="en-GB">
                <a:solidFill>
                  <a:schemeClr val="tx2"/>
                </a:solidFill>
              </a:rPr>
              <a:t>Commission Guidance on the implementation of EU rules on definition and prevention of the facilitation of unauthorised entry, transit and residence </a:t>
            </a:r>
          </a:p>
          <a:p>
            <a:pPr marL="342900" indent="-342900"/>
            <a:endParaRPr lang="en-GB">
              <a:solidFill>
                <a:schemeClr val="tx2"/>
              </a:solidFill>
              <a:ea typeface="+mn-lt"/>
              <a:cs typeface="+mn-lt"/>
            </a:endParaRPr>
          </a:p>
          <a:p>
            <a:pPr marL="342900" indent="-342900"/>
            <a:r>
              <a:rPr lang="en-GB">
                <a:ea typeface="+mn-lt"/>
                <a:cs typeface="+mn-lt"/>
              </a:rPr>
              <a:t>clarifies that humanitarian activity mandated by law (such as search and rescue) should not be criminalised;</a:t>
            </a:r>
            <a:endParaRPr lang="en-GB"/>
          </a:p>
          <a:p>
            <a:pPr marL="342900" indent="-342900"/>
            <a:r>
              <a:rPr lang="en-GB">
                <a:solidFill>
                  <a:srgbClr val="4D4D4D"/>
                </a:solidFill>
                <a:cs typeface="Arial"/>
              </a:rPr>
              <a:t>Invites </a:t>
            </a:r>
            <a:r>
              <a:rPr lang="en-GB">
                <a:ea typeface="+mn-lt"/>
                <a:cs typeface="+mn-lt"/>
              </a:rPr>
              <a:t>Member States that have not already done so to use the possibility provided in the Article 1 (2) of the Directive 2002/90/EC to</a:t>
            </a:r>
            <a:r>
              <a:rPr lang="en-GB" b="1">
                <a:ea typeface="+mn-lt"/>
                <a:cs typeface="+mn-lt"/>
              </a:rPr>
              <a:t> </a:t>
            </a:r>
            <a:r>
              <a:rPr lang="en-GB">
                <a:ea typeface="+mn-lt"/>
                <a:cs typeface="+mn-lt"/>
              </a:rPr>
              <a:t>distinguish between facilitation of entry, transit and residence and humanitarian assistance and not to criminalise the latter</a:t>
            </a:r>
            <a:endParaRPr lang="en-GB">
              <a:solidFill>
                <a:srgbClr val="4D4D4D"/>
              </a:solidFill>
              <a:cs typeface="Arial"/>
            </a:endParaRPr>
          </a:p>
          <a:p>
            <a:pPr marL="342900" indent="-342900"/>
            <a:endParaRPr lang="en-GB">
              <a:solidFill>
                <a:srgbClr val="4D4D4D"/>
              </a:solidFill>
              <a:cs typeface="Arial"/>
            </a:endParaRPr>
          </a:p>
        </p:txBody>
      </p:sp>
      <p:sp>
        <p:nvSpPr>
          <p:cNvPr id="2" name="Title 1"/>
          <p:cNvSpPr>
            <a:spLocks noGrp="1"/>
          </p:cNvSpPr>
          <p:nvPr>
            <p:ph type="title"/>
          </p:nvPr>
        </p:nvSpPr>
        <p:spPr>
          <a:xfrm>
            <a:off x="958924" y="199695"/>
            <a:ext cx="10515600" cy="782357"/>
          </a:xfrm>
        </p:spPr>
        <p:txBody>
          <a:bodyPr/>
          <a:lstStyle/>
          <a:p>
            <a:r>
              <a:rPr lang="en-GB" sz="2800"/>
              <a:t>Irregular Migration</a:t>
            </a:r>
            <a:endParaRPr lang="en-GB" sz="3600"/>
          </a:p>
        </p:txBody>
      </p:sp>
      <p:sp>
        <p:nvSpPr>
          <p:cNvPr id="14" name="Content Placeholder 2"/>
          <p:cNvSpPr txBox="1">
            <a:spLocks/>
          </p:cNvSpPr>
          <p:nvPr/>
        </p:nvSpPr>
        <p:spPr>
          <a:xfrm>
            <a:off x="958924" y="2870790"/>
            <a:ext cx="10784973" cy="2360132"/>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endParaRPr lang="en-GB" sz="1600">
              <a:cs typeface="Arial"/>
            </a:endParaRPr>
          </a:p>
          <a:p>
            <a:pPr lvl="1">
              <a:spcAft>
                <a:spcPts val="1200"/>
              </a:spcAft>
            </a:pPr>
            <a:endParaRPr lang="en-GB"/>
          </a:p>
        </p:txBody>
      </p:sp>
    </p:spTree>
    <p:extLst>
      <p:ext uri="{BB962C8B-B14F-4D97-AF65-F5344CB8AC3E}">
        <p14:creationId xmlns:p14="http://schemas.microsoft.com/office/powerpoint/2010/main" val="23751546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8924" y="1312377"/>
            <a:ext cx="10784974" cy="890143"/>
          </a:xfrm>
        </p:spPr>
        <p:txBody>
          <a:bodyPr/>
          <a:lstStyle/>
          <a:p>
            <a:pPr marL="0" indent="0">
              <a:buNone/>
            </a:pPr>
            <a:r>
              <a:rPr lang="en-US">
                <a:solidFill>
                  <a:schemeClr val="tx2"/>
                </a:solidFill>
              </a:rPr>
              <a:t>Agreement between the European Union and the Republic of Belarus on the readmission of persons residing without </a:t>
            </a:r>
            <a:r>
              <a:rPr lang="en-US" err="1">
                <a:solidFill>
                  <a:schemeClr val="tx2"/>
                </a:solidFill>
              </a:rPr>
              <a:t>authorisation</a:t>
            </a:r>
            <a:endParaRPr lang="en-GB"/>
          </a:p>
        </p:txBody>
      </p:sp>
      <p:sp>
        <p:nvSpPr>
          <p:cNvPr id="2" name="Title 1"/>
          <p:cNvSpPr>
            <a:spLocks noGrp="1"/>
          </p:cNvSpPr>
          <p:nvPr>
            <p:ph type="title"/>
          </p:nvPr>
        </p:nvSpPr>
        <p:spPr>
          <a:xfrm>
            <a:off x="958924" y="199695"/>
            <a:ext cx="10515600" cy="782357"/>
          </a:xfrm>
        </p:spPr>
        <p:txBody>
          <a:bodyPr/>
          <a:lstStyle/>
          <a:p>
            <a:r>
              <a:rPr lang="en-GB" sz="2800"/>
              <a:t>Irregular migration</a:t>
            </a:r>
            <a:endParaRPr lang="en-GB" sz="3600"/>
          </a:p>
        </p:txBody>
      </p:sp>
      <p:sp>
        <p:nvSpPr>
          <p:cNvPr id="13" name="Content Placeholder 2"/>
          <p:cNvSpPr txBox="1">
            <a:spLocks/>
          </p:cNvSpPr>
          <p:nvPr/>
        </p:nvSpPr>
        <p:spPr>
          <a:xfrm>
            <a:off x="838199" y="2532845"/>
            <a:ext cx="10905699" cy="3174683"/>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r>
              <a:rPr lang="en-GB" sz="1800" kern="0">
                <a:latin typeface="Arial"/>
                <a:cs typeface="Arial"/>
              </a:rPr>
              <a:t>Latest of 18 EU formal readmission agreements with partner countries. Classical provisions on identification, issuance of travel documents and transfer incl. the third country nationals' clause, the EU travel document for return.</a:t>
            </a:r>
          </a:p>
          <a:p>
            <a:pPr marL="342900" indent="-342900"/>
            <a:r>
              <a:rPr lang="en-GB" sz="1800" kern="0">
                <a:latin typeface="Arial"/>
                <a:cs typeface="Arial"/>
              </a:rPr>
              <a:t>Signed in January 2020 after 4 years of negotiations; entered into force in July 2020. It was </a:t>
            </a:r>
            <a:r>
              <a:rPr lang="en-GB" sz="1800" kern="0">
                <a:cs typeface="Arial"/>
              </a:rPr>
              <a:t>negotiated, signed and entered into force in parallel with a Visa Facilitation Agreement</a:t>
            </a:r>
          </a:p>
          <a:p>
            <a:pPr marL="342900" indent="-342900"/>
            <a:r>
              <a:rPr lang="en-GB" sz="1800" kern="0">
                <a:cs typeface="Arial"/>
              </a:rPr>
              <a:t>Due to the situation in Belarus from August 2020, the "institutional" part of the agreement (</a:t>
            </a:r>
            <a:r>
              <a:rPr lang="en-GB" sz="1800" kern="0" err="1">
                <a:cs typeface="Arial"/>
              </a:rPr>
              <a:t>eg</a:t>
            </a:r>
            <a:r>
              <a:rPr lang="en-GB" sz="1800" kern="0">
                <a:cs typeface="Arial"/>
              </a:rPr>
              <a:t> Joint Readmission Committee) was not implemented so far.</a:t>
            </a:r>
          </a:p>
          <a:p>
            <a:pPr marL="342900" indent="-342900"/>
            <a:r>
              <a:rPr lang="en-GB" sz="1800" kern="0">
                <a:cs typeface="Arial"/>
              </a:rPr>
              <a:t>Belarus formally suspended the readmission agreement in Dec.2021 (since June 2021, it was in breach of the spirit of the agreement by facilitating irregular migration of third country nationals from the territory of Belarus)</a:t>
            </a:r>
          </a:p>
          <a:p>
            <a:pPr marL="342900" indent="-342900"/>
            <a:endParaRPr lang="en-GB" sz="2000" kern="0">
              <a:cs typeface="Arial"/>
            </a:endParaRPr>
          </a:p>
          <a:p>
            <a:pPr marL="342900" indent="-342900"/>
            <a:endParaRPr lang="en-GB" kern="0">
              <a:cs typeface="Arial"/>
            </a:endParaRPr>
          </a:p>
          <a:p>
            <a:pPr marL="0" indent="0">
              <a:buNone/>
            </a:pPr>
            <a:endParaRPr lang="en-GB" kern="0">
              <a:cs typeface="Arial"/>
            </a:endParaRPr>
          </a:p>
          <a:p>
            <a:pPr>
              <a:spcAft>
                <a:spcPts val="1200"/>
              </a:spcAft>
            </a:pPr>
            <a:endParaRPr lang="en-GB">
              <a:cs typeface="Arial"/>
            </a:endParaRPr>
          </a:p>
          <a:p>
            <a:pPr lvl="1">
              <a:spcAft>
                <a:spcPts val="1200"/>
              </a:spcAft>
            </a:pPr>
            <a:endParaRPr lang="en-GB">
              <a:cs typeface="Arial"/>
            </a:endParaRPr>
          </a:p>
        </p:txBody>
      </p:sp>
      <p:sp>
        <p:nvSpPr>
          <p:cNvPr id="14" name="Content Placeholder 2"/>
          <p:cNvSpPr txBox="1">
            <a:spLocks/>
          </p:cNvSpPr>
          <p:nvPr/>
        </p:nvSpPr>
        <p:spPr>
          <a:xfrm>
            <a:off x="958924" y="2129667"/>
            <a:ext cx="10784973" cy="403178"/>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t>https://eur-lex.europa.eu/legal-content/EN/TXT/?uri=CELEX%3A22020A0609%2801%29 </a:t>
            </a:r>
            <a:endParaRPr lang="en-GB"/>
          </a:p>
        </p:txBody>
      </p:sp>
    </p:spTree>
    <p:extLst>
      <p:ext uri="{BB962C8B-B14F-4D97-AF65-F5344CB8AC3E}">
        <p14:creationId xmlns:p14="http://schemas.microsoft.com/office/powerpoint/2010/main" val="7822770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AA5C0AA-F4A9-05B3-B4C8-B31F675F2539}"/>
              </a:ext>
            </a:extLst>
          </p:cNvPr>
          <p:cNvSpPr>
            <a:spLocks noGrp="1"/>
          </p:cNvSpPr>
          <p:nvPr>
            <p:ph idx="1"/>
          </p:nvPr>
        </p:nvSpPr>
        <p:spPr>
          <a:xfrm>
            <a:off x="838199" y="1825625"/>
            <a:ext cx="10905699" cy="4309876"/>
          </a:xfrm>
        </p:spPr>
        <p:txBody>
          <a:bodyPr vert="horz" lIns="91440" tIns="45720" rIns="91440" bIns="45720" rtlCol="0" anchor="t">
            <a:noAutofit/>
          </a:bodyPr>
          <a:lstStyle/>
          <a:p>
            <a:pPr>
              <a:spcAft>
                <a:spcPts val="0"/>
              </a:spcAft>
              <a:buNone/>
            </a:pPr>
            <a:r>
              <a:rPr lang="en-US">
                <a:solidFill>
                  <a:schemeClr val="tx2"/>
                </a:solidFill>
                <a:ea typeface="+mn-lt"/>
                <a:cs typeface="+mn-lt"/>
              </a:rPr>
              <a:t>Directive (EU) 2021/1883 of the European Parliament and of the Council of 20 October 2021 on the </a:t>
            </a:r>
            <a:r>
              <a:rPr lang="en-US" b="1">
                <a:solidFill>
                  <a:schemeClr val="tx2"/>
                </a:solidFill>
                <a:ea typeface="+mn-lt"/>
                <a:cs typeface="+mn-lt"/>
              </a:rPr>
              <a:t>conditions of entry and residence of third-country nationals for the purpose of highly qualified employment</a:t>
            </a:r>
            <a:r>
              <a:rPr lang="en-US">
                <a:solidFill>
                  <a:schemeClr val="tx2"/>
                </a:solidFill>
                <a:ea typeface="+mn-lt"/>
                <a:cs typeface="+mn-lt"/>
              </a:rPr>
              <a:t>, and repealing Council Directive 2009/50/EC</a:t>
            </a:r>
          </a:p>
          <a:p>
            <a:pPr>
              <a:spcAft>
                <a:spcPts val="0"/>
              </a:spcAft>
              <a:buNone/>
            </a:pPr>
            <a:r>
              <a:rPr lang="en-US" sz="1800" i="1">
                <a:ea typeface="+mn-lt"/>
                <a:cs typeface="+mn-lt"/>
              </a:rPr>
              <a:t>Link to EUR-Lex: </a:t>
            </a:r>
            <a:r>
              <a:rPr lang="en-US" sz="1800" i="1">
                <a:ea typeface="+mn-lt"/>
                <a:cs typeface="+mn-lt"/>
                <a:hlinkClick r:id="rId2"/>
              </a:rPr>
              <a:t>https://eur-uri=CELEX:32021L1883lex.europa.eu/legal-content/EN/TXT/</a:t>
            </a:r>
            <a:r>
              <a:rPr lang="en-US" sz="1800" i="1">
                <a:ea typeface="+mn-lt"/>
                <a:cs typeface="+mn-lt"/>
                <a:hlinkClick r:id="rId3"/>
              </a:rPr>
              <a:t>?</a:t>
            </a:r>
            <a:endParaRPr lang="en-US" sz="1800" i="1">
              <a:ea typeface="+mn-lt"/>
              <a:cs typeface="+mn-lt"/>
            </a:endParaRPr>
          </a:p>
          <a:p>
            <a:pPr>
              <a:spcAft>
                <a:spcPts val="0"/>
              </a:spcAft>
              <a:buNone/>
            </a:pPr>
            <a:endParaRPr lang="en-US" sz="1800" i="1">
              <a:cs typeface="Arial"/>
            </a:endParaRPr>
          </a:p>
          <a:p>
            <a:pPr>
              <a:spcAft>
                <a:spcPts val="0"/>
              </a:spcAft>
              <a:buNone/>
            </a:pPr>
            <a:r>
              <a:rPr lang="en-US">
                <a:ea typeface="+mn-lt"/>
                <a:cs typeface="+mn-lt"/>
              </a:rPr>
              <a:t>• Recasts Directive 2009/50/EC on the conditions of entry and residence of third-country nationals for  the purposes of highly qualified employment.</a:t>
            </a:r>
            <a:endParaRPr lang="en-US">
              <a:cs typeface="Arial"/>
            </a:endParaRPr>
          </a:p>
          <a:p>
            <a:pPr>
              <a:spcAft>
                <a:spcPts val="0"/>
              </a:spcAft>
              <a:buNone/>
            </a:pPr>
            <a:r>
              <a:rPr lang="en-US">
                <a:ea typeface="+mn-lt"/>
                <a:cs typeface="+mn-lt"/>
              </a:rPr>
              <a:t>• Aims at improving the EU’s attractiveness for attracting highly skilled workers.</a:t>
            </a:r>
            <a:endParaRPr lang="en-US">
              <a:cs typeface="Arial"/>
            </a:endParaRPr>
          </a:p>
          <a:p>
            <a:pPr>
              <a:spcAft>
                <a:spcPts val="0"/>
              </a:spcAft>
              <a:buNone/>
            </a:pPr>
            <a:r>
              <a:rPr lang="en-US">
                <a:ea typeface="+mn-lt"/>
                <a:cs typeface="+mn-lt"/>
              </a:rPr>
              <a:t>• More flexible admission conditions, enhanced rights and the possibility to move and work more easily between EU Member States.</a:t>
            </a:r>
            <a:endParaRPr lang="en-US"/>
          </a:p>
          <a:p>
            <a:pPr marL="0" indent="0">
              <a:spcAft>
                <a:spcPts val="0"/>
              </a:spcAft>
              <a:buNone/>
            </a:pPr>
            <a:endParaRPr lang="en-US">
              <a:cs typeface="Arial"/>
            </a:endParaRPr>
          </a:p>
        </p:txBody>
      </p:sp>
      <p:sp>
        <p:nvSpPr>
          <p:cNvPr id="3" name="Title 2">
            <a:extLst>
              <a:ext uri="{FF2B5EF4-FFF2-40B4-BE49-F238E27FC236}">
                <a16:creationId xmlns:a16="http://schemas.microsoft.com/office/drawing/2014/main" id="{7378E5E5-5AF2-78C6-7E46-EDFA16DC460C}"/>
              </a:ext>
            </a:extLst>
          </p:cNvPr>
          <p:cNvSpPr>
            <a:spLocks noGrp="1"/>
          </p:cNvSpPr>
          <p:nvPr>
            <p:ph type="title"/>
          </p:nvPr>
        </p:nvSpPr>
        <p:spPr/>
        <p:txBody>
          <a:bodyPr/>
          <a:lstStyle/>
          <a:p>
            <a:r>
              <a:rPr lang="en-GB" sz="2800"/>
              <a:t>Legal Pathways and Integration</a:t>
            </a:r>
            <a:r>
              <a:rPr lang="en-US" sz="2800">
                <a:ea typeface="+mj-lt"/>
                <a:cs typeface="+mj-lt"/>
              </a:rPr>
              <a:t> </a:t>
            </a:r>
            <a:endParaRPr lang="en-US" sz="2800"/>
          </a:p>
        </p:txBody>
      </p:sp>
    </p:spTree>
    <p:extLst>
      <p:ext uri="{BB962C8B-B14F-4D97-AF65-F5344CB8AC3E}">
        <p14:creationId xmlns:p14="http://schemas.microsoft.com/office/powerpoint/2010/main" val="14551334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8924" y="1312377"/>
            <a:ext cx="10784974" cy="890143"/>
          </a:xfrm>
        </p:spPr>
        <p:txBody>
          <a:bodyPr/>
          <a:lstStyle/>
          <a:p>
            <a:pPr marL="0" indent="0">
              <a:buNone/>
            </a:pPr>
            <a:r>
              <a:rPr lang="en-GB">
                <a:solidFill>
                  <a:schemeClr val="tx2"/>
                </a:solidFill>
              </a:rPr>
              <a:t>Commission Recommendation (EU) 2020/1364 of 23 September 2020 on </a:t>
            </a:r>
            <a:r>
              <a:rPr lang="en-US">
                <a:solidFill>
                  <a:schemeClr val="tx2"/>
                </a:solidFill>
              </a:rPr>
              <a:t>on legal pathways to protection in the EU: promoting resettlement, humanitarian admission and other complementary pathways</a:t>
            </a:r>
            <a:endParaRPr lang="en-GB"/>
          </a:p>
        </p:txBody>
      </p:sp>
      <p:sp>
        <p:nvSpPr>
          <p:cNvPr id="2" name="Title 1"/>
          <p:cNvSpPr>
            <a:spLocks noGrp="1"/>
          </p:cNvSpPr>
          <p:nvPr>
            <p:ph type="title"/>
          </p:nvPr>
        </p:nvSpPr>
        <p:spPr>
          <a:xfrm>
            <a:off x="958924" y="199695"/>
            <a:ext cx="10515600" cy="782357"/>
          </a:xfrm>
        </p:spPr>
        <p:txBody>
          <a:bodyPr/>
          <a:lstStyle/>
          <a:p>
            <a:r>
              <a:rPr lang="en-GB" sz="2800"/>
              <a:t>Legal Pathways and Integration</a:t>
            </a:r>
          </a:p>
        </p:txBody>
      </p:sp>
      <p:sp>
        <p:nvSpPr>
          <p:cNvPr id="13" name="Content Placeholder 2"/>
          <p:cNvSpPr txBox="1">
            <a:spLocks/>
          </p:cNvSpPr>
          <p:nvPr/>
        </p:nvSpPr>
        <p:spPr>
          <a:xfrm>
            <a:off x="838198" y="3660531"/>
            <a:ext cx="10905699" cy="3174683"/>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GB"/>
              <a:t>Member States are invited to </a:t>
            </a:r>
          </a:p>
          <a:p>
            <a:pPr lvl="1">
              <a:spcBef>
                <a:spcPts val="0"/>
              </a:spcBef>
              <a:spcAft>
                <a:spcPts val="0"/>
              </a:spcAft>
            </a:pPr>
            <a:r>
              <a:rPr lang="en-GB" sz="2400"/>
              <a:t>scale up resettlement and humanitarian admission efforts to provide more safe and legal avenues to protection in the EU</a:t>
            </a:r>
          </a:p>
          <a:p>
            <a:pPr lvl="1">
              <a:spcBef>
                <a:spcPts val="0"/>
              </a:spcBef>
              <a:spcAft>
                <a:spcPts val="0"/>
              </a:spcAft>
            </a:pPr>
            <a:r>
              <a:rPr lang="en-GB" sz="2400"/>
              <a:t>provide complementary pathways for people in need of international protection linked to education and work in addition to resettlement</a:t>
            </a:r>
          </a:p>
          <a:p>
            <a:pPr lvl="1">
              <a:spcBef>
                <a:spcPts val="0"/>
              </a:spcBef>
              <a:spcAft>
                <a:spcPts val="0"/>
              </a:spcAft>
            </a:pPr>
            <a:r>
              <a:rPr lang="en-GB" sz="2400"/>
              <a:t>Promote community sponsorship schemes</a:t>
            </a:r>
          </a:p>
        </p:txBody>
      </p:sp>
      <p:sp>
        <p:nvSpPr>
          <p:cNvPr id="14" name="Content Placeholder 2"/>
          <p:cNvSpPr txBox="1">
            <a:spLocks/>
          </p:cNvSpPr>
          <p:nvPr/>
        </p:nvSpPr>
        <p:spPr>
          <a:xfrm>
            <a:off x="958924" y="2716039"/>
            <a:ext cx="10784973" cy="403178"/>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hlinkClick r:id="rId2"/>
              </a:rPr>
              <a:t>https://eur-lex.europa.eu/legal-content/EN/TXT/?uri=uriserv%3AOJ.L_.2020.317.01.0013.01.FRA&amp;toc=OJ%3AL%3A2020%3A317%3ATOC</a:t>
            </a:r>
            <a:r>
              <a:rPr lang="en-GB" sz="1600"/>
              <a:t> </a:t>
            </a:r>
            <a:endParaRPr lang="en-GB"/>
          </a:p>
        </p:txBody>
      </p:sp>
    </p:spTree>
    <p:extLst>
      <p:ext uri="{BB962C8B-B14F-4D97-AF65-F5344CB8AC3E}">
        <p14:creationId xmlns:p14="http://schemas.microsoft.com/office/powerpoint/2010/main" val="16106528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735E444-A74E-A13E-BA86-9D1EBA4E41D5}"/>
              </a:ext>
            </a:extLst>
          </p:cNvPr>
          <p:cNvSpPr>
            <a:spLocks noGrp="1"/>
          </p:cNvSpPr>
          <p:nvPr>
            <p:ph idx="1"/>
          </p:nvPr>
        </p:nvSpPr>
        <p:spPr>
          <a:xfrm>
            <a:off x="838199" y="1425575"/>
            <a:ext cx="10905699" cy="3881904"/>
          </a:xfrm>
        </p:spPr>
        <p:txBody>
          <a:bodyPr vert="horz" lIns="91440" tIns="45720" rIns="91440" bIns="45720" rtlCol="0" anchor="t">
            <a:noAutofit/>
          </a:bodyPr>
          <a:lstStyle/>
          <a:p>
            <a:pPr marL="0" indent="0" algn="just">
              <a:buNone/>
            </a:pPr>
            <a:r>
              <a:rPr lang="en-IE">
                <a:solidFill>
                  <a:schemeClr val="tx2"/>
                </a:solidFill>
              </a:rPr>
              <a:t>Commission Recommendation of 28 March 2022 on immediate steps in the context of the Russian invasion of Ukraine in relation to investor citizenship schemes and investor residence schemes C(2022) 2028 final </a:t>
            </a:r>
            <a:endParaRPr lang="en-US">
              <a:solidFill>
                <a:schemeClr val="tx2"/>
              </a:solidFill>
              <a:cs typeface="Arial"/>
            </a:endParaRPr>
          </a:p>
          <a:p>
            <a:pPr marL="0" indent="0" algn="just">
              <a:spcAft>
                <a:spcPts val="0"/>
              </a:spcAft>
              <a:buNone/>
            </a:pPr>
            <a:endParaRPr lang="en-GB" sz="1800">
              <a:ea typeface="+mn-lt"/>
              <a:cs typeface="+mn-lt"/>
            </a:endParaRPr>
          </a:p>
          <a:p>
            <a:pPr algn="just">
              <a:spcAft>
                <a:spcPts val="0"/>
              </a:spcAft>
            </a:pPr>
            <a:r>
              <a:rPr lang="en-GB">
                <a:ea typeface="+mn-lt"/>
                <a:cs typeface="+mn-lt"/>
              </a:rPr>
              <a:t>The Commission recommends Member States to take:</a:t>
            </a:r>
          </a:p>
          <a:p>
            <a:pPr marL="0" indent="0" algn="just">
              <a:spcBef>
                <a:spcPts val="0"/>
              </a:spcBef>
              <a:spcAft>
                <a:spcPts val="0"/>
              </a:spcAft>
              <a:buNone/>
            </a:pPr>
            <a:endParaRPr lang="en-GB">
              <a:ea typeface="+mn-lt"/>
              <a:cs typeface="+mn-lt"/>
            </a:endParaRPr>
          </a:p>
          <a:p>
            <a:pPr lvl="1" algn="just">
              <a:spcBef>
                <a:spcPts val="0"/>
              </a:spcBef>
              <a:spcAft>
                <a:spcPts val="0"/>
              </a:spcAft>
            </a:pPr>
            <a:r>
              <a:rPr lang="en-GB" sz="2400">
                <a:ea typeface="+mn-lt"/>
                <a:cs typeface="+mn-lt"/>
              </a:rPr>
              <a:t>General actions to repeal investor citizenship schemes and address the risks of investor residence schemes</a:t>
            </a:r>
          </a:p>
          <a:p>
            <a:pPr marL="457200" lvl="1" indent="0" algn="just">
              <a:spcBef>
                <a:spcPts val="0"/>
              </a:spcBef>
              <a:spcAft>
                <a:spcPts val="0"/>
              </a:spcAft>
              <a:buNone/>
            </a:pPr>
            <a:endParaRPr lang="en-GB" sz="2400">
              <a:ea typeface="+mn-lt"/>
              <a:cs typeface="+mn-lt"/>
            </a:endParaRPr>
          </a:p>
          <a:p>
            <a:pPr lvl="1" algn="just">
              <a:spcBef>
                <a:spcPts val="0"/>
              </a:spcBef>
              <a:spcAft>
                <a:spcPts val="0"/>
              </a:spcAft>
            </a:pPr>
            <a:r>
              <a:rPr lang="en-GB" sz="2400">
                <a:ea typeface="+mn-lt"/>
                <a:cs typeface="+mn-lt"/>
              </a:rPr>
              <a:t>Immediate actions in the context of the Russian invasion of Ukraine </a:t>
            </a:r>
          </a:p>
        </p:txBody>
      </p:sp>
      <p:sp>
        <p:nvSpPr>
          <p:cNvPr id="3" name="Title 2">
            <a:extLst>
              <a:ext uri="{FF2B5EF4-FFF2-40B4-BE49-F238E27FC236}">
                <a16:creationId xmlns:a16="http://schemas.microsoft.com/office/drawing/2014/main" id="{90C6F2DA-BB62-B8DE-FFEB-A9234E627D3D}"/>
              </a:ext>
            </a:extLst>
          </p:cNvPr>
          <p:cNvSpPr>
            <a:spLocks noGrp="1"/>
          </p:cNvSpPr>
          <p:nvPr>
            <p:ph type="title"/>
          </p:nvPr>
        </p:nvSpPr>
        <p:spPr>
          <a:xfrm>
            <a:off x="970722" y="258687"/>
            <a:ext cx="10515600" cy="782357"/>
          </a:xfrm>
        </p:spPr>
        <p:txBody>
          <a:bodyPr/>
          <a:lstStyle/>
          <a:p>
            <a:r>
              <a:rPr lang="en-US" sz="2800">
                <a:cs typeface="Arial"/>
              </a:rPr>
              <a:t>Legal Pathways and Integration </a:t>
            </a:r>
            <a:endParaRPr lang="en-US" sz="2800"/>
          </a:p>
        </p:txBody>
      </p:sp>
    </p:spTree>
    <p:extLst>
      <p:ext uri="{BB962C8B-B14F-4D97-AF65-F5344CB8AC3E}">
        <p14:creationId xmlns:p14="http://schemas.microsoft.com/office/powerpoint/2010/main" val="24995662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8924" y="1312377"/>
            <a:ext cx="10784974" cy="890143"/>
          </a:xfrm>
        </p:spPr>
        <p:txBody>
          <a:bodyPr vert="horz" lIns="91440" tIns="45720" rIns="91440" bIns="45720" rtlCol="0" anchor="t">
            <a:noAutofit/>
          </a:bodyPr>
          <a:lstStyle/>
          <a:p>
            <a:pPr marL="0" indent="0">
              <a:buNone/>
            </a:pPr>
            <a:r>
              <a:rPr lang="en-GB" sz="2000">
                <a:solidFill>
                  <a:schemeClr val="tx2"/>
                </a:solidFill>
                <a:ea typeface="+mn-lt"/>
                <a:cs typeface="+mn-lt"/>
              </a:rPr>
              <a:t>Regulation (EU) 2021/2303 of the European Parliament and of the Council of 15 December 2021 on the European Union Agency for Asylum and repealing Regulation (EU) No 439/2010</a:t>
            </a:r>
            <a:endParaRPr lang="en-US" sz="2000">
              <a:solidFill>
                <a:schemeClr val="tx2"/>
              </a:solidFill>
              <a:cs typeface="Arial"/>
            </a:endParaRPr>
          </a:p>
        </p:txBody>
      </p:sp>
      <p:sp>
        <p:nvSpPr>
          <p:cNvPr id="2" name="Title 1"/>
          <p:cNvSpPr>
            <a:spLocks noGrp="1"/>
          </p:cNvSpPr>
          <p:nvPr>
            <p:ph type="title"/>
          </p:nvPr>
        </p:nvSpPr>
        <p:spPr>
          <a:xfrm>
            <a:off x="958924" y="199695"/>
            <a:ext cx="10515600" cy="782357"/>
          </a:xfrm>
        </p:spPr>
        <p:txBody>
          <a:bodyPr/>
          <a:lstStyle/>
          <a:p>
            <a:r>
              <a:rPr lang="en-GB" sz="2800">
                <a:ea typeface="+mj-lt"/>
                <a:cs typeface="+mj-lt"/>
              </a:rPr>
              <a:t>Asylum</a:t>
            </a:r>
          </a:p>
        </p:txBody>
      </p:sp>
      <p:sp>
        <p:nvSpPr>
          <p:cNvPr id="14" name="Content Placeholder 2"/>
          <p:cNvSpPr txBox="1">
            <a:spLocks/>
          </p:cNvSpPr>
          <p:nvPr/>
        </p:nvSpPr>
        <p:spPr>
          <a:xfrm>
            <a:off x="958924" y="2129667"/>
            <a:ext cx="10793937" cy="519719"/>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hlinkClick r:id="rId2"/>
              </a:rPr>
              <a:t>Link to EUR-Lex</a:t>
            </a:r>
            <a:endParaRPr lang="en-GB" sz="1600"/>
          </a:p>
          <a:p>
            <a:r>
              <a:rPr lang="en-GB" sz="1800">
                <a:ea typeface="+mn-lt"/>
                <a:cs typeface="+mn-lt"/>
              </a:rPr>
              <a:t>Regulation EUAA Regulation of 15 December 2021 set up</a:t>
            </a:r>
            <a:r>
              <a:rPr lang="en-GB" sz="1800" b="1">
                <a:ea typeface="+mn-lt"/>
                <a:cs typeface="+mn-lt"/>
              </a:rPr>
              <a:t> </a:t>
            </a:r>
            <a:r>
              <a:rPr lang="en-GB" sz="1800">
                <a:ea typeface="+mn-lt"/>
                <a:cs typeface="+mn-lt"/>
              </a:rPr>
              <a:t>a fully-fledged European Union Asylum Agency replacing EASO that was established in June 2010. </a:t>
            </a:r>
            <a:endParaRPr lang="en-GB" sz="1800">
              <a:cs typeface="Arial"/>
            </a:endParaRPr>
          </a:p>
          <a:p>
            <a:r>
              <a:rPr lang="en-GB" sz="1800">
                <a:ea typeface="+mn-lt"/>
                <a:cs typeface="+mn-lt"/>
              </a:rPr>
              <a:t>The aim of the EUAA Regulation was to provide for a solid legal, operational and practical framework that equips the Agency with the means necessary to assist Member States and to help them reinforce their asylum and reception systems.</a:t>
            </a:r>
            <a:endParaRPr lang="en-GB" sz="1800">
              <a:cs typeface="Arial"/>
            </a:endParaRPr>
          </a:p>
          <a:p>
            <a:r>
              <a:rPr lang="en-GB" sz="1800">
                <a:ea typeface="+mn-lt"/>
                <a:cs typeface="+mn-lt"/>
              </a:rPr>
              <a:t>The EUAA Regulation strengthens several existing tasks of the Agency but also adds some new functions (e.g., the Fundamental Rights Officer or the Deputy Executive Director). The Agency will get a new role to monitor the operational and technical aspects of Member States’ asylum and reception systems and it will be better equipped to provide operational and technical assistance to Member States</a:t>
            </a:r>
          </a:p>
          <a:p>
            <a:endParaRPr lang="en-GB" sz="1200">
              <a:ea typeface="+mn-lt"/>
              <a:cs typeface="+mn-lt"/>
            </a:endParaRPr>
          </a:p>
          <a:p>
            <a:pPr marL="457200" lvl="1" indent="0">
              <a:spcAft>
                <a:spcPts val="1200"/>
              </a:spcAft>
              <a:buNone/>
            </a:pPr>
            <a:r>
              <a:rPr lang="en-US" sz="1200">
                <a:ea typeface="+mn-lt"/>
                <a:cs typeface="+mn-lt"/>
              </a:rPr>
              <a:t> </a:t>
            </a:r>
            <a:r>
              <a:rPr lang="en-GB" sz="1200">
                <a:ea typeface="+mn-lt"/>
                <a:cs typeface="+mn-lt"/>
              </a:rPr>
              <a:t>.</a:t>
            </a:r>
            <a:endParaRPr lang="en-GB" sz="1200">
              <a:cs typeface="Arial"/>
            </a:endParaRPr>
          </a:p>
        </p:txBody>
      </p:sp>
    </p:spTree>
    <p:extLst>
      <p:ext uri="{BB962C8B-B14F-4D97-AF65-F5344CB8AC3E}">
        <p14:creationId xmlns:p14="http://schemas.microsoft.com/office/powerpoint/2010/main" val="37824430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8924" y="1312377"/>
            <a:ext cx="10784974" cy="890143"/>
          </a:xfrm>
        </p:spPr>
        <p:txBody>
          <a:bodyPr vert="horz" lIns="91440" tIns="45720" rIns="91440" bIns="45720" rtlCol="0" anchor="t">
            <a:noAutofit/>
          </a:bodyPr>
          <a:lstStyle/>
          <a:p>
            <a:pPr marL="0" indent="0">
              <a:buNone/>
            </a:pPr>
            <a:r>
              <a:rPr lang="en-GB">
                <a:solidFill>
                  <a:schemeClr val="tx2"/>
                </a:solidFill>
              </a:rPr>
              <a:t>Commission Recommendation (EU) 2020/1365 of 23 September 2020 on cooperation among Member States concerning operations carried out by vessels owned or operated by private entities for the purpose of search and rescue activities </a:t>
            </a:r>
            <a:endParaRPr lang="en-US"/>
          </a:p>
          <a:p>
            <a:pPr marL="0" indent="0">
              <a:buNone/>
            </a:pPr>
            <a:r>
              <a:rPr lang="en-GB">
                <a:solidFill>
                  <a:schemeClr val="tx2"/>
                </a:solidFill>
              </a:rPr>
              <a:t>  </a:t>
            </a:r>
            <a:endParaRPr lang="en-GB"/>
          </a:p>
        </p:txBody>
      </p:sp>
      <p:sp>
        <p:nvSpPr>
          <p:cNvPr id="2" name="Title 1"/>
          <p:cNvSpPr>
            <a:spLocks noGrp="1"/>
          </p:cNvSpPr>
          <p:nvPr>
            <p:ph type="title"/>
          </p:nvPr>
        </p:nvSpPr>
        <p:spPr>
          <a:xfrm>
            <a:off x="958924" y="199695"/>
            <a:ext cx="10515600" cy="782357"/>
          </a:xfrm>
        </p:spPr>
        <p:txBody>
          <a:bodyPr/>
          <a:lstStyle/>
          <a:p>
            <a:r>
              <a:rPr lang="en-GB" sz="2800"/>
              <a:t>Preparedness and response</a:t>
            </a:r>
            <a:endParaRPr lang="en-GB" sz="3600"/>
          </a:p>
        </p:txBody>
      </p:sp>
      <p:sp>
        <p:nvSpPr>
          <p:cNvPr id="14" name="Content Placeholder 2"/>
          <p:cNvSpPr txBox="1">
            <a:spLocks/>
          </p:cNvSpPr>
          <p:nvPr/>
        </p:nvSpPr>
        <p:spPr>
          <a:xfrm>
            <a:off x="958924" y="2870790"/>
            <a:ext cx="10784973" cy="403178"/>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t>EUR-Lex - 32020H1365 - EN - EUR-Lex (europa.eu) </a:t>
            </a:r>
            <a:endParaRPr lang="en-US"/>
          </a:p>
          <a:p>
            <a:pPr lvl="1">
              <a:spcAft>
                <a:spcPts val="1200"/>
              </a:spcAft>
            </a:pPr>
            <a:endParaRPr lang="en-GB"/>
          </a:p>
        </p:txBody>
      </p:sp>
    </p:spTree>
    <p:extLst>
      <p:ext uri="{BB962C8B-B14F-4D97-AF65-F5344CB8AC3E}">
        <p14:creationId xmlns:p14="http://schemas.microsoft.com/office/powerpoint/2010/main" val="118595984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8924" y="1312377"/>
            <a:ext cx="10784974" cy="1131658"/>
          </a:xfrm>
        </p:spPr>
        <p:txBody>
          <a:bodyPr/>
          <a:lstStyle/>
          <a:p>
            <a:pPr marL="0" indent="0">
              <a:buNone/>
            </a:pPr>
            <a:r>
              <a:rPr lang="en-US">
                <a:solidFill>
                  <a:schemeClr val="tx2"/>
                </a:solidFill>
              </a:rPr>
              <a:t>Commission Recommendation (EU) 2020/1366 of 23 September 2020 on an EU mechanism for preparedness and management of crises related to migration </a:t>
            </a:r>
          </a:p>
        </p:txBody>
      </p:sp>
      <p:sp>
        <p:nvSpPr>
          <p:cNvPr id="2" name="Title 1"/>
          <p:cNvSpPr>
            <a:spLocks noGrp="1"/>
          </p:cNvSpPr>
          <p:nvPr>
            <p:ph type="title"/>
          </p:nvPr>
        </p:nvSpPr>
        <p:spPr>
          <a:xfrm>
            <a:off x="958924" y="199695"/>
            <a:ext cx="10515600" cy="782357"/>
          </a:xfrm>
        </p:spPr>
        <p:txBody>
          <a:bodyPr/>
          <a:lstStyle/>
          <a:p>
            <a:r>
              <a:rPr lang="en-GB" sz="2800"/>
              <a:t>Preparedness and response</a:t>
            </a:r>
            <a:endParaRPr lang="en-GB" sz="3600"/>
          </a:p>
        </p:txBody>
      </p:sp>
      <p:sp>
        <p:nvSpPr>
          <p:cNvPr id="13" name="Content Placeholder 2"/>
          <p:cNvSpPr txBox="1">
            <a:spLocks/>
          </p:cNvSpPr>
          <p:nvPr/>
        </p:nvSpPr>
        <p:spPr>
          <a:xfrm>
            <a:off x="838198" y="3239427"/>
            <a:ext cx="10905699" cy="3174683"/>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spcAft>
                <a:spcPts val="1200"/>
              </a:spcAft>
              <a:buNone/>
            </a:pPr>
            <a:endParaRPr lang="en-GB"/>
          </a:p>
        </p:txBody>
      </p:sp>
      <p:sp>
        <p:nvSpPr>
          <p:cNvPr id="14" name="Content Placeholder 2"/>
          <p:cNvSpPr txBox="1">
            <a:spLocks/>
          </p:cNvSpPr>
          <p:nvPr/>
        </p:nvSpPr>
        <p:spPr>
          <a:xfrm>
            <a:off x="958924" y="2640142"/>
            <a:ext cx="10784973" cy="403178"/>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t>Link to EUR-Lex: https://eur-lex.europa.eu/legal-content/ga/TXT/?uri=CELEX:32020H1366</a:t>
            </a:r>
            <a:endParaRPr lang="en-US" sz="2000"/>
          </a:p>
          <a:p>
            <a:pPr marL="0" indent="0" algn="just">
              <a:spcAft>
                <a:spcPts val="1200"/>
              </a:spcAft>
              <a:buNone/>
            </a:pPr>
            <a:endParaRPr lang="en-US" sz="1200"/>
          </a:p>
          <a:p>
            <a:pPr algn="just">
              <a:spcAft>
                <a:spcPts val="1200"/>
              </a:spcAft>
            </a:pPr>
            <a:r>
              <a:rPr lang="en-US" sz="1800"/>
              <a:t>The Migration Preparedness and Crisis Blueprint core purpose is to ensure on the one hand situational awareness and better preparedness, and on the other hand effective governance and timely response. </a:t>
            </a:r>
          </a:p>
          <a:p>
            <a:pPr algn="just">
              <a:spcAft>
                <a:spcPts val="1200"/>
              </a:spcAft>
            </a:pPr>
            <a:r>
              <a:rPr lang="en-US" sz="1800"/>
              <a:t>These objectives reflect the two key stages outlined in the Migration Preparedness and Crisis Blueprint, monitoring and preparedness on the one hand and crisis management on the other. </a:t>
            </a:r>
          </a:p>
          <a:p>
            <a:pPr algn="just">
              <a:spcAft>
                <a:spcPts val="1200"/>
              </a:spcAft>
            </a:pPr>
            <a:r>
              <a:rPr lang="en-US" sz="1800"/>
              <a:t>To make the Migration Preparedness and Crisis Blueprint a reality, the Member States, the Council, the Commission, the European External Action Service (EEAS), the relevant JHA Agencies work together as an EU Migration Preparedness and Crisis Management Network. </a:t>
            </a:r>
            <a:endParaRPr lang="en-GB" sz="1800"/>
          </a:p>
        </p:txBody>
      </p:sp>
    </p:spTree>
    <p:extLst>
      <p:ext uri="{BB962C8B-B14F-4D97-AF65-F5344CB8AC3E}">
        <p14:creationId xmlns:p14="http://schemas.microsoft.com/office/powerpoint/2010/main" val="7254130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8924" y="199695"/>
            <a:ext cx="10515600" cy="782357"/>
          </a:xfrm>
        </p:spPr>
        <p:txBody>
          <a:bodyPr/>
          <a:lstStyle/>
          <a:p>
            <a:r>
              <a:rPr lang="en-US" b="1"/>
              <a:t>INTERNAL SECURITY</a:t>
            </a:r>
            <a:endParaRPr lang="en-GB" sz="3600"/>
          </a:p>
        </p:txBody>
      </p:sp>
    </p:spTree>
    <p:extLst>
      <p:ext uri="{BB962C8B-B14F-4D97-AF65-F5344CB8AC3E}">
        <p14:creationId xmlns:p14="http://schemas.microsoft.com/office/powerpoint/2010/main" val="21354781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8923" y="1110788"/>
            <a:ext cx="10784974" cy="890143"/>
          </a:xfrm>
        </p:spPr>
        <p:txBody>
          <a:bodyPr vert="horz" lIns="91440" tIns="45720" rIns="91440" bIns="45720" rtlCol="0" anchor="t">
            <a:noAutofit/>
          </a:bodyPr>
          <a:lstStyle/>
          <a:p>
            <a:pPr marL="0" indent="0">
              <a:buNone/>
            </a:pPr>
            <a:r>
              <a:rPr lang="en-US">
                <a:solidFill>
                  <a:schemeClr val="tx2"/>
                </a:solidFill>
                <a:ea typeface="+mn-lt"/>
                <a:cs typeface="+mn-lt"/>
              </a:rPr>
              <a:t>Regulation (EU) 2022/1190 of the European Parliament and of the Council of 6 July 2022 amending Regulation (EU) 2018/1862 as regards the entry of information alerts into the Schengen Information System (SIS) on third-country nationals in the interest of the Union </a:t>
            </a:r>
          </a:p>
        </p:txBody>
      </p:sp>
      <p:sp>
        <p:nvSpPr>
          <p:cNvPr id="2" name="Title 1"/>
          <p:cNvSpPr>
            <a:spLocks noGrp="1"/>
          </p:cNvSpPr>
          <p:nvPr>
            <p:ph type="title"/>
          </p:nvPr>
        </p:nvSpPr>
        <p:spPr>
          <a:xfrm>
            <a:off x="958924" y="199695"/>
            <a:ext cx="10515600" cy="782357"/>
          </a:xfrm>
        </p:spPr>
        <p:txBody>
          <a:bodyPr/>
          <a:lstStyle/>
          <a:p>
            <a:r>
              <a:rPr lang="en-GB" sz="2800"/>
              <a:t>Law enforcement cooperation</a:t>
            </a:r>
            <a:endParaRPr lang="en-GB" sz="3600"/>
          </a:p>
        </p:txBody>
      </p:sp>
      <p:sp>
        <p:nvSpPr>
          <p:cNvPr id="13" name="Content Placeholder 2"/>
          <p:cNvSpPr txBox="1">
            <a:spLocks/>
          </p:cNvSpPr>
          <p:nvPr/>
        </p:nvSpPr>
        <p:spPr>
          <a:xfrm>
            <a:off x="958923" y="3920359"/>
            <a:ext cx="10784975" cy="1787170"/>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GB">
              <a:cs typeface="Arial"/>
            </a:endParaRPr>
          </a:p>
        </p:txBody>
      </p:sp>
      <p:sp>
        <p:nvSpPr>
          <p:cNvPr id="14" name="Content Placeholder 2"/>
          <p:cNvSpPr txBox="1">
            <a:spLocks/>
          </p:cNvSpPr>
          <p:nvPr/>
        </p:nvSpPr>
        <p:spPr>
          <a:xfrm>
            <a:off x="958924" y="2623648"/>
            <a:ext cx="10784973" cy="403178"/>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ea typeface="+mn-lt"/>
                <a:cs typeface="+mn-lt"/>
                <a:hlinkClick r:id="rId2"/>
              </a:rPr>
              <a:t>https://eur-lex.europa.eu/legal-content/EN/TXT/?uri=CELLAR%3A508c5539-017c-11ed-acce-01aa75ed71a1</a:t>
            </a:r>
            <a:r>
              <a:rPr lang="en-GB" sz="1600">
                <a:ea typeface="+mn-lt"/>
                <a:cs typeface="+mn-lt"/>
              </a:rPr>
              <a:t>  </a:t>
            </a:r>
            <a:endParaRPr lang="en-US"/>
          </a:p>
          <a:p>
            <a:pPr lvl="1">
              <a:spcAft>
                <a:spcPts val="1200"/>
              </a:spcAft>
            </a:pPr>
            <a:endParaRPr lang="en-GB"/>
          </a:p>
        </p:txBody>
      </p:sp>
    </p:spTree>
    <p:extLst>
      <p:ext uri="{BB962C8B-B14F-4D97-AF65-F5344CB8AC3E}">
        <p14:creationId xmlns:p14="http://schemas.microsoft.com/office/powerpoint/2010/main" val="15448317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8924" y="1312377"/>
            <a:ext cx="10793938" cy="1401131"/>
          </a:xfrm>
        </p:spPr>
        <p:txBody>
          <a:bodyPr vert="horz" lIns="91440" tIns="45720" rIns="91440" bIns="45720" rtlCol="0" anchor="t">
            <a:noAutofit/>
          </a:bodyPr>
          <a:lstStyle/>
          <a:p>
            <a:pPr marL="0" indent="0">
              <a:buNone/>
            </a:pPr>
            <a:r>
              <a:rPr lang="en-GB" b="1">
                <a:ea typeface="+mn-lt"/>
                <a:cs typeface="+mn-lt"/>
              </a:rPr>
              <a:t>Council Regulation (EU) 2022/922 of 9 June 2022 on the establishment and operation of an evaluation and monitoring mechanism to verify the application of the Schengen acquis, and repealing Regulation (EU) No 1053/2013</a:t>
            </a:r>
          </a:p>
          <a:p>
            <a:pPr marL="0" indent="0">
              <a:buNone/>
            </a:pPr>
            <a:endParaRPr lang="en-GB" b="1">
              <a:cs typeface="Arial"/>
            </a:endParaRPr>
          </a:p>
        </p:txBody>
      </p:sp>
      <p:sp>
        <p:nvSpPr>
          <p:cNvPr id="2" name="Title 1"/>
          <p:cNvSpPr>
            <a:spLocks noGrp="1"/>
          </p:cNvSpPr>
          <p:nvPr>
            <p:ph type="title"/>
          </p:nvPr>
        </p:nvSpPr>
        <p:spPr>
          <a:xfrm>
            <a:off x="958924" y="199695"/>
            <a:ext cx="10515600" cy="782357"/>
          </a:xfrm>
        </p:spPr>
        <p:txBody>
          <a:bodyPr/>
          <a:lstStyle/>
          <a:p>
            <a:r>
              <a:rPr lang="en-GB" sz="2800">
                <a:cs typeface="Arial"/>
              </a:rPr>
              <a:t>Schengen Governance</a:t>
            </a:r>
          </a:p>
        </p:txBody>
      </p:sp>
      <p:sp>
        <p:nvSpPr>
          <p:cNvPr id="13" name="Content Placeholder 2"/>
          <p:cNvSpPr txBox="1">
            <a:spLocks/>
          </p:cNvSpPr>
          <p:nvPr/>
        </p:nvSpPr>
        <p:spPr>
          <a:xfrm>
            <a:off x="838199" y="3474137"/>
            <a:ext cx="10905699" cy="2233391"/>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GB">
              <a:cs typeface="Arial"/>
            </a:endParaRPr>
          </a:p>
          <a:p>
            <a:pPr>
              <a:spcBef>
                <a:spcPts val="0"/>
              </a:spcBef>
              <a:spcAft>
                <a:spcPts val="1200"/>
              </a:spcAft>
            </a:pPr>
            <a:endParaRPr lang="en-GB">
              <a:latin typeface="Arial"/>
              <a:cs typeface="Arial"/>
            </a:endParaRPr>
          </a:p>
          <a:p>
            <a:pPr lvl="1">
              <a:spcAft>
                <a:spcPts val="1200"/>
              </a:spcAft>
            </a:pPr>
            <a:endParaRPr lang="en-GB">
              <a:cs typeface="Arial"/>
            </a:endParaRPr>
          </a:p>
        </p:txBody>
      </p:sp>
      <p:sp>
        <p:nvSpPr>
          <p:cNvPr id="14" name="Content Placeholder 2"/>
          <p:cNvSpPr txBox="1">
            <a:spLocks/>
          </p:cNvSpPr>
          <p:nvPr/>
        </p:nvSpPr>
        <p:spPr>
          <a:xfrm>
            <a:off x="905136" y="2882702"/>
            <a:ext cx="10784973" cy="2859507"/>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ea typeface="+mn-lt"/>
                <a:cs typeface="+mn-lt"/>
                <a:hlinkClick r:id="rId2"/>
              </a:rPr>
              <a:t>https://eur-lex.europa.eu/eli/reg/2022/922/oj</a:t>
            </a:r>
            <a:endParaRPr lang="en-US"/>
          </a:p>
          <a:p>
            <a:pPr marL="0" indent="0">
              <a:spcAft>
                <a:spcPts val="1200"/>
              </a:spcAft>
              <a:buNone/>
            </a:pPr>
            <a:endParaRPr lang="en-GB" sz="1600">
              <a:ea typeface="+mn-lt"/>
              <a:cs typeface="+mn-lt"/>
            </a:endParaRPr>
          </a:p>
          <a:p>
            <a:pPr marL="0" indent="0">
              <a:spcAft>
                <a:spcPts val="1200"/>
              </a:spcAft>
              <a:buNone/>
            </a:pPr>
            <a:r>
              <a:rPr lang="en-GB" sz="1600">
                <a:cs typeface="Arial"/>
              </a:rPr>
              <a:t>New Regulation defining the modalities to evaluate the implementation of the Schengen acquis by Member States preceding their Schengen accession and afterwards at regular intervals </a:t>
            </a:r>
            <a:r>
              <a:rPr lang="en-GB" sz="1600">
                <a:ea typeface="+mn-lt"/>
                <a:cs typeface="+mn-lt"/>
              </a:rPr>
              <a:t>in order to maintain a high level of mutual trust among Member States </a:t>
            </a:r>
            <a:endParaRPr lang="en-GB" sz="1600">
              <a:cs typeface="Arial"/>
            </a:endParaRPr>
          </a:p>
          <a:p>
            <a:pPr marL="0" indent="0">
              <a:spcAft>
                <a:spcPts val="1200"/>
              </a:spcAft>
              <a:buNone/>
            </a:pPr>
            <a:endParaRPr lang="en-GB" sz="1600">
              <a:cs typeface="Arial"/>
            </a:endParaRPr>
          </a:p>
          <a:p>
            <a:pPr marL="0" indent="0">
              <a:spcAft>
                <a:spcPts val="1200"/>
              </a:spcAft>
              <a:buNone/>
            </a:pPr>
            <a:endParaRPr lang="en-GB" sz="1600">
              <a:cs typeface="Arial"/>
            </a:endParaRPr>
          </a:p>
          <a:p>
            <a:pPr lvl="1">
              <a:spcAft>
                <a:spcPts val="1200"/>
              </a:spcAft>
            </a:pPr>
            <a:endParaRPr lang="en-GB">
              <a:cs typeface="Arial"/>
            </a:endParaRPr>
          </a:p>
        </p:txBody>
      </p:sp>
    </p:spTree>
    <p:extLst>
      <p:ext uri="{BB962C8B-B14F-4D97-AF65-F5344CB8AC3E}">
        <p14:creationId xmlns:p14="http://schemas.microsoft.com/office/powerpoint/2010/main" val="5186596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8924" y="1036152"/>
            <a:ext cx="10515600" cy="442468"/>
          </a:xfrm>
        </p:spPr>
        <p:txBody>
          <a:bodyPr vert="horz" lIns="91440" tIns="45720" rIns="91440" bIns="45720" rtlCol="0" anchor="t">
            <a:noAutofit/>
          </a:bodyPr>
          <a:lstStyle/>
          <a:p>
            <a:pPr marL="0" indent="0" algn="just">
              <a:buNone/>
            </a:pPr>
            <a:r>
              <a:rPr lang="en-GB" sz="1800">
                <a:solidFill>
                  <a:schemeClr val="tx2"/>
                </a:solidFill>
                <a:ea typeface="+mn-lt"/>
                <a:cs typeface="+mn-lt"/>
              </a:rPr>
              <a:t>REGULATION (EU) 2022/991 of 8 June 2022 amending Regulation (EU) 2016/794</a:t>
            </a:r>
            <a:endParaRPr lang="en-GB" sz="1800">
              <a:solidFill>
                <a:schemeClr val="tx2"/>
              </a:solidFill>
              <a:cs typeface="Arial"/>
            </a:endParaRPr>
          </a:p>
        </p:txBody>
      </p:sp>
      <p:sp>
        <p:nvSpPr>
          <p:cNvPr id="2" name="Title 1"/>
          <p:cNvSpPr>
            <a:spLocks noGrp="1"/>
          </p:cNvSpPr>
          <p:nvPr>
            <p:ph type="title"/>
          </p:nvPr>
        </p:nvSpPr>
        <p:spPr>
          <a:xfrm>
            <a:off x="958924" y="199695"/>
            <a:ext cx="10515600" cy="782357"/>
          </a:xfrm>
        </p:spPr>
        <p:txBody>
          <a:bodyPr/>
          <a:lstStyle/>
          <a:p>
            <a:r>
              <a:rPr lang="en-GB" sz="2800"/>
              <a:t>Law enforcement cooperation</a:t>
            </a:r>
            <a:endParaRPr lang="en-GB" sz="3600"/>
          </a:p>
        </p:txBody>
      </p:sp>
      <p:sp>
        <p:nvSpPr>
          <p:cNvPr id="14" name="Content Placeholder 2"/>
          <p:cNvSpPr txBox="1">
            <a:spLocks/>
          </p:cNvSpPr>
          <p:nvPr/>
        </p:nvSpPr>
        <p:spPr>
          <a:xfrm>
            <a:off x="958924" y="1310517"/>
            <a:ext cx="10784973" cy="403178"/>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ea typeface="+mn-lt"/>
                <a:cs typeface="+mn-lt"/>
                <a:hlinkClick r:id="rId3"/>
              </a:rPr>
              <a:t>https://eur-lex.europa.eu/legal-content/EN/TXT/?uri=CELEX:32022R0991</a:t>
            </a:r>
            <a:endParaRPr lang="en-US"/>
          </a:p>
          <a:p>
            <a:pPr lvl="1">
              <a:spcAft>
                <a:spcPts val="1200"/>
              </a:spcAft>
            </a:pPr>
            <a:endParaRPr lang="en-GB">
              <a:cs typeface="Arial"/>
            </a:endParaRPr>
          </a:p>
        </p:txBody>
      </p:sp>
      <p:sp>
        <p:nvSpPr>
          <p:cNvPr id="7" name="Content Placeholder 2">
            <a:extLst>
              <a:ext uri="{FF2B5EF4-FFF2-40B4-BE49-F238E27FC236}">
                <a16:creationId xmlns:a16="http://schemas.microsoft.com/office/drawing/2014/main" id="{96D84D18-602B-80B0-D58C-2CC8821E55DF}"/>
              </a:ext>
            </a:extLst>
          </p:cNvPr>
          <p:cNvSpPr txBox="1">
            <a:spLocks/>
          </p:cNvSpPr>
          <p:nvPr/>
        </p:nvSpPr>
        <p:spPr>
          <a:xfrm>
            <a:off x="895349" y="1847045"/>
            <a:ext cx="10905699" cy="4327208"/>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2000" kern="0">
                <a:ea typeface="+mn-lt"/>
                <a:cs typeface="+mn-lt"/>
              </a:rPr>
              <a:t>The new Europol mandate will considerably reinforce the work of Europol in fighting organised crime and terrorism with regard to: </a:t>
            </a:r>
            <a:endParaRPr lang="en-US"/>
          </a:p>
          <a:p>
            <a:pPr marL="0" indent="0">
              <a:buNone/>
            </a:pPr>
            <a:r>
              <a:rPr lang="en-IE" sz="2000" kern="0">
                <a:ea typeface="+mn-lt"/>
                <a:cs typeface="+mn-lt"/>
              </a:rPr>
              <a:t>- strengthening Europol’s operational capacity for cooperation with private parties;</a:t>
            </a:r>
            <a:endParaRPr lang="en-IE"/>
          </a:p>
          <a:p>
            <a:pPr marL="0" indent="0">
              <a:buNone/>
            </a:pPr>
            <a:r>
              <a:rPr lang="en-IE" sz="2000" kern="0">
                <a:ea typeface="+mn-lt"/>
                <a:cs typeface="+mn-lt"/>
              </a:rPr>
              <a:t>- strengthening Europol’s capacity for the analysis of big data;</a:t>
            </a:r>
            <a:endParaRPr lang="en-IE">
              <a:ea typeface="+mn-lt"/>
              <a:cs typeface="+mn-lt"/>
            </a:endParaRPr>
          </a:p>
          <a:p>
            <a:pPr marL="0" indent="0">
              <a:buNone/>
            </a:pPr>
            <a:r>
              <a:rPr lang="en-IE" sz="2000" kern="0">
                <a:ea typeface="+mn-lt"/>
                <a:cs typeface="+mn-lt"/>
              </a:rPr>
              <a:t>- strengthening Europol’s role on research and innovation for law enforcement;</a:t>
            </a:r>
            <a:endParaRPr lang="en-IE">
              <a:cs typeface="Arial"/>
            </a:endParaRPr>
          </a:p>
          <a:p>
            <a:pPr marL="0" indent="0">
              <a:buNone/>
            </a:pPr>
            <a:r>
              <a:rPr lang="en-IE" sz="2000" kern="0">
                <a:ea typeface="+mn-lt"/>
                <a:cs typeface="+mn-lt"/>
              </a:rPr>
              <a:t>- the possibility for Europol to propose the issuing of alerts in the Schengen Information System to Member States (Regulation (EU) 2022/1190);</a:t>
            </a:r>
            <a:endParaRPr lang="en-IE">
              <a:ea typeface="+mn-lt"/>
              <a:cs typeface="+mn-lt"/>
            </a:endParaRPr>
          </a:p>
          <a:p>
            <a:pPr marL="0" indent="0">
              <a:buNone/>
            </a:pPr>
            <a:r>
              <a:rPr lang="en-IE" sz="2000" kern="0">
                <a:cs typeface="Arial"/>
              </a:rPr>
              <a:t>These changes come with a reinforced data protection framework as well as stronger parliamentary oversight and accountability. </a:t>
            </a:r>
            <a:endParaRPr lang="en-IE"/>
          </a:p>
          <a:p>
            <a:pPr marL="0" indent="0">
              <a:buNone/>
            </a:pPr>
            <a:endParaRPr lang="en-IE" sz="2000" kern="0">
              <a:cs typeface="Arial"/>
            </a:endParaRPr>
          </a:p>
          <a:p>
            <a:pPr marL="0" indent="0">
              <a:buNone/>
            </a:pPr>
            <a:endParaRPr lang="en-IE" sz="2000" kern="0">
              <a:cs typeface="Arial"/>
            </a:endParaRPr>
          </a:p>
          <a:p>
            <a:pPr marL="0" indent="0">
              <a:buNone/>
            </a:pPr>
            <a:endParaRPr lang="en-IE" sz="2000" kern="0">
              <a:cs typeface="Arial"/>
            </a:endParaRPr>
          </a:p>
          <a:p>
            <a:pPr>
              <a:spcAft>
                <a:spcPts val="1200"/>
              </a:spcAft>
            </a:pPr>
            <a:endParaRPr lang="en-GB">
              <a:cs typeface="Arial"/>
            </a:endParaRPr>
          </a:p>
          <a:p>
            <a:pPr lvl="1">
              <a:spcAft>
                <a:spcPts val="1200"/>
              </a:spcAft>
            </a:pPr>
            <a:endParaRPr lang="en-GB">
              <a:cs typeface="Arial"/>
            </a:endParaRPr>
          </a:p>
        </p:txBody>
      </p:sp>
    </p:spTree>
    <p:extLst>
      <p:ext uri="{BB962C8B-B14F-4D97-AF65-F5344CB8AC3E}">
        <p14:creationId xmlns:p14="http://schemas.microsoft.com/office/powerpoint/2010/main" val="105062542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8924" y="1312377"/>
            <a:ext cx="10784974" cy="890143"/>
          </a:xfrm>
        </p:spPr>
        <p:txBody>
          <a:bodyPr vert="horz" lIns="91440" tIns="45720" rIns="91440" bIns="45720" rtlCol="0" anchor="t">
            <a:noAutofit/>
          </a:bodyPr>
          <a:lstStyle/>
          <a:p>
            <a:pPr marL="0" indent="0">
              <a:buNone/>
            </a:pPr>
            <a:r>
              <a:rPr lang="en-GB">
                <a:solidFill>
                  <a:schemeClr val="tx2"/>
                </a:solidFill>
                <a:ea typeface="+mn-lt"/>
                <a:cs typeface="+mn-lt"/>
              </a:rPr>
              <a:t>Council Recommendation (EU) 2022/915 of 9 June 2022 on operational law enforcement cooperation</a:t>
            </a:r>
          </a:p>
        </p:txBody>
      </p:sp>
      <p:sp>
        <p:nvSpPr>
          <p:cNvPr id="2" name="Title 1"/>
          <p:cNvSpPr>
            <a:spLocks noGrp="1"/>
          </p:cNvSpPr>
          <p:nvPr>
            <p:ph type="title"/>
          </p:nvPr>
        </p:nvSpPr>
        <p:spPr>
          <a:xfrm>
            <a:off x="958924" y="199695"/>
            <a:ext cx="10515600" cy="782357"/>
          </a:xfrm>
        </p:spPr>
        <p:txBody>
          <a:bodyPr/>
          <a:lstStyle/>
          <a:p>
            <a:r>
              <a:rPr lang="en-GB" sz="2800"/>
              <a:t>Law enforcement cooperation</a:t>
            </a:r>
            <a:endParaRPr lang="en-GB" sz="3600"/>
          </a:p>
        </p:txBody>
      </p:sp>
      <p:sp>
        <p:nvSpPr>
          <p:cNvPr id="13" name="Content Placeholder 2"/>
          <p:cNvSpPr txBox="1">
            <a:spLocks/>
          </p:cNvSpPr>
          <p:nvPr/>
        </p:nvSpPr>
        <p:spPr>
          <a:xfrm>
            <a:off x="895349" y="2618570"/>
            <a:ext cx="10905699" cy="3174683"/>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2000" kern="0">
                <a:ea typeface="+mn-lt"/>
                <a:cs typeface="+mn-lt"/>
              </a:rPr>
              <a:t>The Recommendation sets out a series of standards for operational cooperation between police officers operating in another member state or participating in joint operations. It includes:</a:t>
            </a:r>
            <a:endParaRPr lang="en-GB">
              <a:ea typeface="+mn-lt"/>
              <a:cs typeface="+mn-lt"/>
            </a:endParaRPr>
          </a:p>
          <a:p>
            <a:pPr marL="285750" indent="-285750">
              <a:spcAft>
                <a:spcPts val="600"/>
              </a:spcAft>
            </a:pPr>
            <a:r>
              <a:rPr lang="en-IE" sz="1800" kern="0">
                <a:ea typeface="+mn-lt"/>
                <a:cs typeface="+mn-lt"/>
              </a:rPr>
              <a:t>a series of principles for cross-border hot pursuits and surveillance;</a:t>
            </a:r>
            <a:endParaRPr lang="en-IE" sz="1800">
              <a:ea typeface="+mn-lt"/>
              <a:cs typeface="+mn-lt"/>
            </a:endParaRPr>
          </a:p>
          <a:p>
            <a:pPr marL="285750" indent="-285750">
              <a:spcAft>
                <a:spcPts val="600"/>
              </a:spcAft>
            </a:pPr>
            <a:r>
              <a:rPr lang="en-IE" sz="1800" kern="0">
                <a:ea typeface="+mn-lt"/>
                <a:cs typeface="+mn-lt"/>
              </a:rPr>
              <a:t>a list of offences for which cross-border hot pursuit and surveillance should be allowed;</a:t>
            </a:r>
            <a:endParaRPr lang="en-IE" sz="1800">
              <a:ea typeface="+mn-lt"/>
              <a:cs typeface="+mn-lt"/>
            </a:endParaRPr>
          </a:p>
          <a:p>
            <a:pPr marL="285750" indent="-285750">
              <a:spcAft>
                <a:spcPts val="600"/>
              </a:spcAft>
            </a:pPr>
            <a:r>
              <a:rPr lang="en-IE" sz="1800" kern="0">
                <a:ea typeface="+mn-lt"/>
                <a:cs typeface="+mn-lt"/>
              </a:rPr>
              <a:t>a framework for joint operations;</a:t>
            </a:r>
            <a:endParaRPr lang="en-IE" sz="1800">
              <a:ea typeface="+mn-lt"/>
              <a:cs typeface="+mn-lt"/>
            </a:endParaRPr>
          </a:p>
          <a:p>
            <a:pPr marL="285750" indent="-285750">
              <a:spcAft>
                <a:spcPts val="600"/>
              </a:spcAft>
            </a:pPr>
            <a:r>
              <a:rPr lang="en-IE" sz="1800" kern="0">
                <a:ea typeface="+mn-lt"/>
                <a:cs typeface="+mn-lt"/>
              </a:rPr>
              <a:t>the introduction of a support platform for joint patrols and other joint operations, as well as ensuring effective access to information and communication through secure channels;</a:t>
            </a:r>
            <a:endParaRPr lang="en-IE" sz="1800">
              <a:ea typeface="+mn-lt"/>
              <a:cs typeface="+mn-lt"/>
            </a:endParaRPr>
          </a:p>
          <a:p>
            <a:pPr marL="285750" indent="-285750">
              <a:spcAft>
                <a:spcPts val="600"/>
              </a:spcAft>
            </a:pPr>
            <a:r>
              <a:rPr lang="en-IE" sz="1800" kern="0">
                <a:ea typeface="+mn-lt"/>
                <a:cs typeface="+mn-lt"/>
              </a:rPr>
              <a:t>joint training and professional development with a view to setting up a European police culture. </a:t>
            </a:r>
            <a:endParaRPr lang="en-IE" sz="1800">
              <a:cs typeface="Arial"/>
            </a:endParaRPr>
          </a:p>
          <a:p>
            <a:pPr lvl="2">
              <a:spcBef>
                <a:spcPts val="0"/>
              </a:spcBef>
              <a:spcAft>
                <a:spcPts val="600"/>
              </a:spcAft>
            </a:pPr>
            <a:endParaRPr lang="en-IE" altLang="en-US" kern="0">
              <a:cs typeface="Arial"/>
            </a:endParaRPr>
          </a:p>
          <a:p>
            <a:pPr>
              <a:spcAft>
                <a:spcPts val="1200"/>
              </a:spcAft>
            </a:pPr>
            <a:endParaRPr lang="en-GB">
              <a:cs typeface="Arial"/>
            </a:endParaRPr>
          </a:p>
          <a:p>
            <a:pPr lvl="1">
              <a:spcAft>
                <a:spcPts val="1200"/>
              </a:spcAft>
            </a:pPr>
            <a:endParaRPr lang="en-GB">
              <a:cs typeface="Arial"/>
            </a:endParaRPr>
          </a:p>
        </p:txBody>
      </p:sp>
      <p:sp>
        <p:nvSpPr>
          <p:cNvPr id="14" name="Content Placeholder 2"/>
          <p:cNvSpPr txBox="1">
            <a:spLocks/>
          </p:cNvSpPr>
          <p:nvPr/>
        </p:nvSpPr>
        <p:spPr>
          <a:xfrm>
            <a:off x="958924" y="2129667"/>
            <a:ext cx="10784973" cy="403178"/>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ea typeface="+mn-lt"/>
                <a:cs typeface="+mn-lt"/>
                <a:hlinkClick r:id="rId2"/>
              </a:rPr>
              <a:t>https://eur-lex.europa.eu/legal-content/EN/TXT/?uri=CELEX:32022H0915</a:t>
            </a:r>
            <a:r>
              <a:rPr lang="en-GB" sz="1600">
                <a:ea typeface="+mn-lt"/>
                <a:cs typeface="+mn-lt"/>
              </a:rPr>
              <a:t> </a:t>
            </a:r>
            <a:endParaRPr lang="en-US"/>
          </a:p>
          <a:p>
            <a:pPr lvl="1">
              <a:spcAft>
                <a:spcPts val="1200"/>
              </a:spcAft>
            </a:pPr>
            <a:endParaRPr lang="en-GB"/>
          </a:p>
        </p:txBody>
      </p:sp>
    </p:spTree>
    <p:extLst>
      <p:ext uri="{BB962C8B-B14F-4D97-AF65-F5344CB8AC3E}">
        <p14:creationId xmlns:p14="http://schemas.microsoft.com/office/powerpoint/2010/main" val="19146148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98311" y="1165172"/>
            <a:ext cx="10784974" cy="890143"/>
          </a:xfrm>
        </p:spPr>
        <p:txBody>
          <a:bodyPr vert="horz" lIns="91440" tIns="45720" rIns="91440" bIns="45720" rtlCol="0" anchor="t">
            <a:noAutofit/>
          </a:bodyPr>
          <a:lstStyle/>
          <a:p>
            <a:pPr marL="0" indent="0">
              <a:buNone/>
            </a:pPr>
            <a:r>
              <a:rPr lang="en-GB">
                <a:solidFill>
                  <a:schemeClr val="tx2"/>
                </a:solidFill>
                <a:ea typeface="+mn-lt"/>
                <a:cs typeface="+mn-lt"/>
              </a:rPr>
              <a:t>Proposal for a Directive(EU)  on information exchange between law enforcement authorities of Member States, repealing Council Framework Decision 2006/960/JHA</a:t>
            </a:r>
          </a:p>
        </p:txBody>
      </p:sp>
      <p:sp>
        <p:nvSpPr>
          <p:cNvPr id="2" name="Title 1"/>
          <p:cNvSpPr>
            <a:spLocks noGrp="1"/>
          </p:cNvSpPr>
          <p:nvPr>
            <p:ph type="title"/>
          </p:nvPr>
        </p:nvSpPr>
        <p:spPr>
          <a:xfrm>
            <a:off x="958924" y="199695"/>
            <a:ext cx="10515600" cy="782357"/>
          </a:xfrm>
        </p:spPr>
        <p:txBody>
          <a:bodyPr/>
          <a:lstStyle/>
          <a:p>
            <a:r>
              <a:rPr lang="en-GB" sz="2800"/>
              <a:t>Law enforcement cooperation</a:t>
            </a:r>
            <a:endParaRPr lang="en-GB" sz="3600"/>
          </a:p>
        </p:txBody>
      </p:sp>
      <p:sp>
        <p:nvSpPr>
          <p:cNvPr id="13" name="Content Placeholder 2"/>
          <p:cNvSpPr txBox="1">
            <a:spLocks/>
          </p:cNvSpPr>
          <p:nvPr/>
        </p:nvSpPr>
        <p:spPr>
          <a:xfrm>
            <a:off x="838199" y="2376270"/>
            <a:ext cx="10905699" cy="3174683"/>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1600" kern="0">
                <a:ea typeface="+mn-lt"/>
                <a:cs typeface="+mn-lt"/>
                <a:hlinkClick r:id="rId2"/>
              </a:rPr>
              <a:t>EUR-Lex - 52021PC0782 - EN - EUR-Lex (europa.eu)</a:t>
            </a:r>
            <a:endParaRPr lang="en-US" sz="1600"/>
          </a:p>
          <a:p>
            <a:pPr marL="0" indent="0">
              <a:buNone/>
            </a:pPr>
            <a:r>
              <a:rPr lang="en-IE" sz="2000" kern="0">
                <a:ea typeface="+mn-lt"/>
                <a:cs typeface="+mn-lt"/>
              </a:rPr>
              <a:t>The Directive sets up the principle for exchange of information between law enforcement authorities for the prevention, detection and investigation of criminal offences. Moreover it,</a:t>
            </a:r>
            <a:endParaRPr lang="en-US" sz="2000">
              <a:cs typeface="Arial"/>
            </a:endParaRPr>
          </a:p>
          <a:p>
            <a:pPr>
              <a:spcAft>
                <a:spcPts val="600"/>
              </a:spcAft>
            </a:pPr>
            <a:r>
              <a:rPr lang="en-IE" sz="2000" kern="0">
                <a:ea typeface="+mn-lt"/>
                <a:cs typeface="+mn-lt"/>
              </a:rPr>
              <a:t>Repeals the 2008 Swedish Framework Decision</a:t>
            </a:r>
            <a:endParaRPr lang="en-US" sz="2000">
              <a:ea typeface="+mn-lt"/>
              <a:cs typeface="+mn-lt"/>
            </a:endParaRPr>
          </a:p>
          <a:p>
            <a:pPr>
              <a:spcAft>
                <a:spcPts val="600"/>
              </a:spcAft>
            </a:pPr>
            <a:r>
              <a:rPr lang="en-IE" sz="2000" kern="0">
                <a:ea typeface="+mn-lt"/>
                <a:cs typeface="+mn-lt"/>
              </a:rPr>
              <a:t>It is based on the principles of </a:t>
            </a:r>
            <a:r>
              <a:rPr lang="en-IE" sz="2000" b="1" kern="0">
                <a:ea typeface="+mn-lt"/>
                <a:cs typeface="+mn-lt"/>
              </a:rPr>
              <a:t>availability</a:t>
            </a:r>
            <a:r>
              <a:rPr lang="en-IE" sz="2000" kern="0">
                <a:ea typeface="+mn-lt"/>
                <a:cs typeface="+mn-lt"/>
              </a:rPr>
              <a:t> and </a:t>
            </a:r>
            <a:r>
              <a:rPr lang="en-IE" sz="2000" b="1" kern="0">
                <a:ea typeface="+mn-lt"/>
                <a:cs typeface="+mn-lt"/>
              </a:rPr>
              <a:t>equal access to information</a:t>
            </a:r>
            <a:endParaRPr lang="en-IE" sz="2000" b="1">
              <a:ea typeface="+mn-lt"/>
              <a:cs typeface="+mn-lt"/>
            </a:endParaRPr>
          </a:p>
          <a:p>
            <a:pPr>
              <a:spcAft>
                <a:spcPts val="600"/>
              </a:spcAft>
            </a:pPr>
            <a:r>
              <a:rPr lang="en-IE" sz="2000" kern="0">
                <a:ea typeface="+mn-lt"/>
                <a:cs typeface="+mn-lt"/>
              </a:rPr>
              <a:t>Sets  the standards for info exchange via the Single Points of Contact: </a:t>
            </a:r>
            <a:r>
              <a:rPr lang="en-IE" sz="2000" b="1" kern="0">
                <a:ea typeface="+mn-lt"/>
                <a:cs typeface="+mn-lt"/>
              </a:rPr>
              <a:t>time-limits, content of requests, exhaustive refusal grounds</a:t>
            </a:r>
            <a:endParaRPr lang="en-IE" sz="2000" b="1">
              <a:ea typeface="+mn-lt"/>
              <a:cs typeface="+mn-lt"/>
            </a:endParaRPr>
          </a:p>
          <a:p>
            <a:pPr>
              <a:spcAft>
                <a:spcPts val="600"/>
              </a:spcAft>
            </a:pPr>
            <a:r>
              <a:rPr lang="en-IE" sz="2000" kern="0">
                <a:ea typeface="+mn-lt"/>
                <a:cs typeface="+mn-lt"/>
              </a:rPr>
              <a:t>Sets the minimum requirements for Single Points of Contact: </a:t>
            </a:r>
            <a:r>
              <a:rPr lang="en-IE" sz="2000" b="1" kern="0">
                <a:ea typeface="+mn-lt"/>
                <a:cs typeface="+mn-lt"/>
              </a:rPr>
              <a:t>capabilities, functions, composition</a:t>
            </a:r>
            <a:endParaRPr lang="en-IE" sz="2000" b="1">
              <a:ea typeface="+mn-lt"/>
              <a:cs typeface="+mn-lt"/>
            </a:endParaRPr>
          </a:p>
          <a:p>
            <a:pPr>
              <a:spcAft>
                <a:spcPts val="600"/>
              </a:spcAft>
            </a:pPr>
            <a:r>
              <a:rPr lang="en-IE" sz="2000" kern="0">
                <a:ea typeface="+mn-lt"/>
                <a:cs typeface="+mn-lt"/>
              </a:rPr>
              <a:t>Establishes </a:t>
            </a:r>
            <a:r>
              <a:rPr lang="en-IE" sz="2000" b="1" kern="0">
                <a:ea typeface="+mn-lt"/>
                <a:cs typeface="+mn-lt"/>
              </a:rPr>
              <a:t>SIENA</a:t>
            </a:r>
            <a:r>
              <a:rPr lang="en-IE" sz="2000" kern="0">
                <a:ea typeface="+mn-lt"/>
                <a:cs typeface="+mn-lt"/>
              </a:rPr>
              <a:t> as default channel</a:t>
            </a:r>
            <a:endParaRPr lang="en-IE" sz="2000">
              <a:ea typeface="+mn-lt"/>
              <a:cs typeface="+mn-lt"/>
            </a:endParaRPr>
          </a:p>
          <a:p>
            <a:pPr>
              <a:spcAft>
                <a:spcPts val="600"/>
              </a:spcAft>
            </a:pPr>
            <a:r>
              <a:rPr lang="en-IE" sz="2000" kern="0">
                <a:ea typeface="+mn-lt"/>
                <a:cs typeface="+mn-lt"/>
              </a:rPr>
              <a:t>Reinforces the role of</a:t>
            </a:r>
            <a:r>
              <a:rPr lang="en-IE" sz="2000" b="1" kern="0">
                <a:ea typeface="+mn-lt"/>
                <a:cs typeface="+mn-lt"/>
              </a:rPr>
              <a:t> Europol</a:t>
            </a:r>
            <a:r>
              <a:rPr lang="en-IE" sz="2000" kern="0">
                <a:ea typeface="+mn-lt"/>
                <a:cs typeface="+mn-lt"/>
              </a:rPr>
              <a:t> as information hub</a:t>
            </a:r>
            <a:endParaRPr lang="en-IE" sz="2000">
              <a:ea typeface="+mn-lt"/>
              <a:cs typeface="+mn-lt"/>
            </a:endParaRPr>
          </a:p>
          <a:p>
            <a:endParaRPr lang="en-IE" sz="2000" kern="0">
              <a:cs typeface="Arial"/>
            </a:endParaRPr>
          </a:p>
          <a:p>
            <a:pPr lvl="2">
              <a:spcBef>
                <a:spcPts val="0"/>
              </a:spcBef>
              <a:spcAft>
                <a:spcPts val="600"/>
              </a:spcAft>
            </a:pPr>
            <a:endParaRPr lang="en-IE" altLang="en-US" kern="0">
              <a:cs typeface="Arial"/>
            </a:endParaRPr>
          </a:p>
          <a:p>
            <a:pPr>
              <a:spcAft>
                <a:spcPts val="1200"/>
              </a:spcAft>
            </a:pPr>
            <a:endParaRPr lang="en-GB">
              <a:cs typeface="Arial"/>
            </a:endParaRPr>
          </a:p>
          <a:p>
            <a:pPr lvl="1">
              <a:spcAft>
                <a:spcPts val="1200"/>
              </a:spcAft>
            </a:pPr>
            <a:endParaRPr lang="en-GB">
              <a:cs typeface="Arial"/>
            </a:endParaRPr>
          </a:p>
        </p:txBody>
      </p:sp>
      <p:sp>
        <p:nvSpPr>
          <p:cNvPr id="14" name="Content Placeholder 2"/>
          <p:cNvSpPr txBox="1">
            <a:spLocks/>
          </p:cNvSpPr>
          <p:nvPr/>
        </p:nvSpPr>
        <p:spPr>
          <a:xfrm>
            <a:off x="958924" y="2129667"/>
            <a:ext cx="10784973" cy="403178"/>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endParaRPr lang="en-GB" sz="1600">
              <a:cs typeface="Arial"/>
            </a:endParaRPr>
          </a:p>
          <a:p>
            <a:pPr lvl="1">
              <a:spcAft>
                <a:spcPts val="1200"/>
              </a:spcAft>
            </a:pPr>
            <a:endParaRPr lang="en-GB"/>
          </a:p>
        </p:txBody>
      </p:sp>
    </p:spTree>
    <p:extLst>
      <p:ext uri="{BB962C8B-B14F-4D97-AF65-F5344CB8AC3E}">
        <p14:creationId xmlns:p14="http://schemas.microsoft.com/office/powerpoint/2010/main" val="7201294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98311" y="1165172"/>
            <a:ext cx="10784974" cy="890143"/>
          </a:xfrm>
        </p:spPr>
        <p:txBody>
          <a:bodyPr vert="horz" lIns="91440" tIns="45720" rIns="91440" bIns="45720" rtlCol="0" anchor="t">
            <a:noAutofit/>
          </a:bodyPr>
          <a:lstStyle/>
          <a:p>
            <a:pPr marL="0" indent="0">
              <a:buNone/>
            </a:pPr>
            <a:r>
              <a:rPr lang="en-GB">
                <a:solidFill>
                  <a:schemeClr val="tx2"/>
                </a:solidFill>
                <a:ea typeface="+mn-lt"/>
                <a:cs typeface="+mn-lt"/>
              </a:rPr>
              <a:t>Proposal for a Regulation (EU)  on automated data exchange for police cooperation (“</a:t>
            </a:r>
            <a:r>
              <a:rPr lang="en-GB" err="1">
                <a:solidFill>
                  <a:schemeClr val="tx2"/>
                </a:solidFill>
                <a:ea typeface="+mn-lt"/>
                <a:cs typeface="+mn-lt"/>
              </a:rPr>
              <a:t>Prüm</a:t>
            </a:r>
            <a:r>
              <a:rPr lang="en-GB">
                <a:solidFill>
                  <a:schemeClr val="tx2"/>
                </a:solidFill>
                <a:ea typeface="+mn-lt"/>
                <a:cs typeface="+mn-lt"/>
              </a:rPr>
              <a:t> II”), amending Council Decisions 2008/615/JHA and 2008/616/JHA and Regulations (EU) 2018/1726, 2019/817 and 2019/818 of the European Parliament and of the Council</a:t>
            </a:r>
          </a:p>
        </p:txBody>
      </p:sp>
      <p:sp>
        <p:nvSpPr>
          <p:cNvPr id="2" name="Title 1"/>
          <p:cNvSpPr>
            <a:spLocks noGrp="1"/>
          </p:cNvSpPr>
          <p:nvPr>
            <p:ph type="title"/>
          </p:nvPr>
        </p:nvSpPr>
        <p:spPr>
          <a:xfrm>
            <a:off x="958924" y="199695"/>
            <a:ext cx="10515600" cy="782357"/>
          </a:xfrm>
        </p:spPr>
        <p:txBody>
          <a:bodyPr/>
          <a:lstStyle/>
          <a:p>
            <a:r>
              <a:rPr lang="en-GB" sz="2800"/>
              <a:t>Law enforcement cooperation</a:t>
            </a:r>
            <a:endParaRPr lang="en-GB" sz="3600"/>
          </a:p>
        </p:txBody>
      </p:sp>
      <p:sp>
        <p:nvSpPr>
          <p:cNvPr id="13" name="Content Placeholder 2"/>
          <p:cNvSpPr txBox="1">
            <a:spLocks/>
          </p:cNvSpPr>
          <p:nvPr/>
        </p:nvSpPr>
        <p:spPr>
          <a:xfrm>
            <a:off x="838199" y="2195140"/>
            <a:ext cx="10905699" cy="4426377"/>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E" sz="2000" kern="0">
              <a:ea typeface="+mn-lt"/>
              <a:cs typeface="+mn-lt"/>
            </a:endParaRPr>
          </a:p>
          <a:p>
            <a:pPr marL="0" indent="0">
              <a:buNone/>
            </a:pPr>
            <a:r>
              <a:rPr lang="en-IE" sz="1600" kern="0">
                <a:ea typeface="+mn-lt"/>
                <a:cs typeface="+mn-lt"/>
                <a:hlinkClick r:id="rId2"/>
              </a:rPr>
              <a:t>EUR-Lex - 52021PC0784R(01) - EN - EUR-Lex (europa.eu)</a:t>
            </a:r>
            <a:endParaRPr lang="en-IE" sz="1600"/>
          </a:p>
          <a:p>
            <a:pPr marL="0" indent="0">
              <a:spcAft>
                <a:spcPts val="0"/>
              </a:spcAft>
              <a:buNone/>
            </a:pPr>
            <a:r>
              <a:rPr lang="en-IE" sz="2000" kern="0">
                <a:ea typeface="+mn-lt"/>
                <a:cs typeface="+mn-lt"/>
              </a:rPr>
              <a:t>The proposed Regulation allows for searching and comparing certain categories of data in an automated way in other Member States’ databases for the prevention, detection and investigation of criminal offences</a:t>
            </a:r>
            <a:endParaRPr lang="en-US" sz="2000">
              <a:ea typeface="+mn-lt"/>
              <a:cs typeface="+mn-lt"/>
            </a:endParaRPr>
          </a:p>
          <a:p>
            <a:pPr>
              <a:spcAft>
                <a:spcPts val="0"/>
              </a:spcAft>
            </a:pPr>
            <a:r>
              <a:rPr lang="en-IE" sz="2000" kern="0">
                <a:ea typeface="+mn-lt"/>
                <a:cs typeface="+mn-lt"/>
              </a:rPr>
              <a:t>Existing categories of data include DNA, </a:t>
            </a:r>
            <a:r>
              <a:rPr lang="en-IE" sz="2000" kern="0" err="1">
                <a:ea typeface="+mn-lt"/>
                <a:cs typeface="+mn-lt"/>
              </a:rPr>
              <a:t>dactyloscopic</a:t>
            </a:r>
            <a:r>
              <a:rPr lang="en-IE" sz="2000" kern="0">
                <a:ea typeface="+mn-lt"/>
                <a:cs typeface="+mn-lt"/>
              </a:rPr>
              <a:t> data and vehicle registration data</a:t>
            </a:r>
            <a:endParaRPr lang="en-IE" sz="2000">
              <a:cs typeface="Arial"/>
            </a:endParaRPr>
          </a:p>
          <a:p>
            <a:pPr>
              <a:spcAft>
                <a:spcPts val="0"/>
              </a:spcAft>
            </a:pPr>
            <a:r>
              <a:rPr lang="en-IE" sz="2000" kern="0">
                <a:cs typeface="Arial"/>
              </a:rPr>
              <a:t>New categories include facial images and police records</a:t>
            </a:r>
          </a:p>
          <a:p>
            <a:pPr>
              <a:spcAft>
                <a:spcPts val="0"/>
              </a:spcAft>
            </a:pPr>
            <a:r>
              <a:rPr lang="en-IE" sz="2000" kern="0">
                <a:ea typeface="+mn-lt"/>
                <a:cs typeface="+mn-lt"/>
              </a:rPr>
              <a:t>Introduces a new central component, the router, facilitating connections for the exchange of data</a:t>
            </a:r>
          </a:p>
          <a:p>
            <a:pPr>
              <a:spcAft>
                <a:spcPts val="0"/>
              </a:spcAft>
            </a:pPr>
            <a:r>
              <a:rPr lang="en-IE" sz="2000" kern="0">
                <a:ea typeface="+mn-lt"/>
                <a:cs typeface="+mn-lt"/>
              </a:rPr>
              <a:t>Reinforces the role of Europol</a:t>
            </a:r>
          </a:p>
          <a:p>
            <a:pPr>
              <a:spcAft>
                <a:spcPts val="0"/>
              </a:spcAft>
            </a:pPr>
            <a:r>
              <a:rPr lang="en-IE" sz="2000" kern="0">
                <a:ea typeface="+mn-lt"/>
                <a:cs typeface="+mn-lt"/>
              </a:rPr>
              <a:t>Simplifies the procedures for the exchange of data after a match has been obtained</a:t>
            </a:r>
          </a:p>
          <a:p>
            <a:endParaRPr lang="en-IE" sz="1600" kern="0">
              <a:ea typeface="+mn-lt"/>
              <a:cs typeface="+mn-lt"/>
            </a:endParaRPr>
          </a:p>
          <a:p>
            <a:endParaRPr lang="en-IE" sz="1600" kern="0">
              <a:ea typeface="+mn-lt"/>
              <a:cs typeface="+mn-lt"/>
            </a:endParaRPr>
          </a:p>
          <a:p>
            <a:endParaRPr lang="en-IE" sz="2000" kern="0">
              <a:cs typeface="Arial"/>
            </a:endParaRPr>
          </a:p>
          <a:p>
            <a:pPr lvl="2">
              <a:spcBef>
                <a:spcPts val="0"/>
              </a:spcBef>
              <a:spcAft>
                <a:spcPts val="600"/>
              </a:spcAft>
            </a:pPr>
            <a:endParaRPr lang="en-IE" altLang="en-US" kern="0">
              <a:cs typeface="Arial"/>
            </a:endParaRPr>
          </a:p>
          <a:p>
            <a:pPr>
              <a:spcAft>
                <a:spcPts val="1200"/>
              </a:spcAft>
            </a:pPr>
            <a:endParaRPr lang="en-GB">
              <a:cs typeface="Arial"/>
            </a:endParaRPr>
          </a:p>
          <a:p>
            <a:pPr lvl="1">
              <a:spcAft>
                <a:spcPts val="1200"/>
              </a:spcAft>
            </a:pPr>
            <a:endParaRPr lang="en-GB">
              <a:cs typeface="Arial"/>
            </a:endParaRPr>
          </a:p>
        </p:txBody>
      </p:sp>
      <p:sp>
        <p:nvSpPr>
          <p:cNvPr id="14" name="Content Placeholder 2"/>
          <p:cNvSpPr txBox="1">
            <a:spLocks/>
          </p:cNvSpPr>
          <p:nvPr/>
        </p:nvSpPr>
        <p:spPr>
          <a:xfrm>
            <a:off x="958924" y="2129667"/>
            <a:ext cx="10784973" cy="403178"/>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endParaRPr lang="en-GB" sz="1600">
              <a:cs typeface="Arial"/>
            </a:endParaRPr>
          </a:p>
          <a:p>
            <a:pPr lvl="1">
              <a:spcAft>
                <a:spcPts val="1200"/>
              </a:spcAft>
            </a:pPr>
            <a:endParaRPr lang="en-GB"/>
          </a:p>
        </p:txBody>
      </p:sp>
    </p:spTree>
    <p:extLst>
      <p:ext uri="{BB962C8B-B14F-4D97-AF65-F5344CB8AC3E}">
        <p14:creationId xmlns:p14="http://schemas.microsoft.com/office/powerpoint/2010/main" val="177335209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8924" y="1312377"/>
            <a:ext cx="10784974" cy="890143"/>
          </a:xfrm>
        </p:spPr>
        <p:txBody>
          <a:bodyPr/>
          <a:lstStyle/>
          <a:p>
            <a:pPr marL="0" indent="0">
              <a:buNone/>
            </a:pPr>
            <a:r>
              <a:rPr lang="en-US">
                <a:solidFill>
                  <a:schemeClr val="tx2"/>
                </a:solidFill>
              </a:rPr>
              <a:t>Directive (EU) 2019/1153 on the use of financial information for the prevention, detection, investigation or prosecution of certain criminal offences</a:t>
            </a:r>
            <a:endParaRPr lang="en-GB"/>
          </a:p>
        </p:txBody>
      </p:sp>
      <p:sp>
        <p:nvSpPr>
          <p:cNvPr id="2" name="Title 1"/>
          <p:cNvSpPr>
            <a:spLocks noGrp="1"/>
          </p:cNvSpPr>
          <p:nvPr>
            <p:ph type="title"/>
          </p:nvPr>
        </p:nvSpPr>
        <p:spPr>
          <a:xfrm>
            <a:off x="958924" y="199695"/>
            <a:ext cx="10515600" cy="782357"/>
          </a:xfrm>
        </p:spPr>
        <p:txBody>
          <a:bodyPr/>
          <a:lstStyle/>
          <a:p>
            <a:r>
              <a:rPr lang="en-US" sz="2800"/>
              <a:t>Confiscation, freezing of property and financial penalties</a:t>
            </a:r>
            <a:endParaRPr lang="en-GB" sz="3600"/>
          </a:p>
        </p:txBody>
      </p:sp>
      <p:sp>
        <p:nvSpPr>
          <p:cNvPr id="13" name="Content Placeholder 2"/>
          <p:cNvSpPr txBox="1">
            <a:spLocks/>
          </p:cNvSpPr>
          <p:nvPr/>
        </p:nvSpPr>
        <p:spPr>
          <a:xfrm>
            <a:off x="838199" y="2876975"/>
            <a:ext cx="10905699" cy="3174683"/>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Provide law enforcement authorities with access to bank account registries</a:t>
            </a:r>
          </a:p>
          <a:p>
            <a:r>
              <a:rPr lang="en-GB"/>
              <a:t>Safeguards: only designated law enforcement authorities; clear purpose and data limitation; searches done case by case by authorised staff, and logs of searches are kept and regularly checked </a:t>
            </a:r>
          </a:p>
          <a:p>
            <a:r>
              <a:rPr lang="en-GB"/>
              <a:t>Exchanges of information between Financial Intelligence Units and law enforcement authorities (nationally and cross-border)</a:t>
            </a:r>
          </a:p>
          <a:p>
            <a:r>
              <a:rPr lang="en-GB"/>
              <a:t>Exchange of information with Europol</a:t>
            </a:r>
          </a:p>
          <a:p>
            <a:pPr>
              <a:spcAft>
                <a:spcPts val="1200"/>
              </a:spcAft>
            </a:pPr>
            <a:endParaRPr lang="en-GB"/>
          </a:p>
          <a:p>
            <a:pPr lvl="1">
              <a:spcAft>
                <a:spcPts val="1200"/>
              </a:spcAft>
            </a:pPr>
            <a:endParaRPr lang="en-GB"/>
          </a:p>
        </p:txBody>
      </p:sp>
      <p:sp>
        <p:nvSpPr>
          <p:cNvPr id="14" name="Content Placeholder 2"/>
          <p:cNvSpPr txBox="1">
            <a:spLocks/>
          </p:cNvSpPr>
          <p:nvPr/>
        </p:nvSpPr>
        <p:spPr>
          <a:xfrm>
            <a:off x="958924" y="2326311"/>
            <a:ext cx="10784973" cy="403178"/>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hlinkClick r:id="rId2"/>
              </a:rPr>
              <a:t>https://eur-lex.europa.eu/eli/dir/2019/1153/oj</a:t>
            </a:r>
            <a:r>
              <a:rPr lang="en-GB" sz="1600"/>
              <a:t> </a:t>
            </a:r>
            <a:endParaRPr lang="en-GB"/>
          </a:p>
        </p:txBody>
      </p:sp>
    </p:spTree>
    <p:extLst>
      <p:ext uri="{BB962C8B-B14F-4D97-AF65-F5344CB8AC3E}">
        <p14:creationId xmlns:p14="http://schemas.microsoft.com/office/powerpoint/2010/main" val="40461371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8924" y="1312377"/>
            <a:ext cx="10784974" cy="1264568"/>
          </a:xfrm>
        </p:spPr>
        <p:txBody>
          <a:bodyPr/>
          <a:lstStyle/>
          <a:p>
            <a:pPr marL="0" indent="0">
              <a:buNone/>
            </a:pPr>
            <a:r>
              <a:rPr lang="en-US">
                <a:solidFill>
                  <a:schemeClr val="tx2"/>
                </a:solidFill>
              </a:rPr>
              <a:t>Directive (EU) 2019/713 of the European Parliament and of the Council of 17 April 2019 on combating fraud and counterfeiting of non-cash means of payment and replacing Council Framework Decision 2001/413/JHA </a:t>
            </a:r>
            <a:endParaRPr lang="en-GB"/>
          </a:p>
        </p:txBody>
      </p:sp>
      <p:sp>
        <p:nvSpPr>
          <p:cNvPr id="2" name="Title 1"/>
          <p:cNvSpPr>
            <a:spLocks noGrp="1"/>
          </p:cNvSpPr>
          <p:nvPr>
            <p:ph type="title"/>
          </p:nvPr>
        </p:nvSpPr>
        <p:spPr>
          <a:xfrm>
            <a:off x="958924" y="199695"/>
            <a:ext cx="10515600" cy="782357"/>
          </a:xfrm>
        </p:spPr>
        <p:txBody>
          <a:bodyPr/>
          <a:lstStyle/>
          <a:p>
            <a:r>
              <a:rPr lang="en-GB" sz="2800">
                <a:cs typeface="Arial"/>
              </a:rPr>
              <a:t>Cybercrime</a:t>
            </a:r>
          </a:p>
        </p:txBody>
      </p:sp>
      <p:sp>
        <p:nvSpPr>
          <p:cNvPr id="13" name="Content Placeholder 2"/>
          <p:cNvSpPr txBox="1">
            <a:spLocks/>
          </p:cNvSpPr>
          <p:nvPr/>
        </p:nvSpPr>
        <p:spPr>
          <a:xfrm>
            <a:off x="838199" y="3131127"/>
            <a:ext cx="10905699" cy="3158837"/>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en-US" altLang="en-US" sz="1800" kern="0">
                <a:latin typeface="Arial" panose="020B0604020202020204" pitchFamily="34" charset="0"/>
                <a:cs typeface="Arial" panose="020B0604020202020204" pitchFamily="34" charset="0"/>
              </a:rPr>
              <a:t>Upgrade and replace Framework Decision 2001/413/JHA </a:t>
            </a:r>
          </a:p>
          <a:p>
            <a:pPr>
              <a:spcAft>
                <a:spcPts val="600"/>
              </a:spcAft>
            </a:pPr>
            <a:r>
              <a:rPr lang="en-US" altLang="en-US" sz="1800" kern="0">
                <a:latin typeface="Arial" panose="020B0604020202020204" pitchFamily="34" charset="0"/>
                <a:cs typeface="Arial" panose="020B0604020202020204" pitchFamily="34" charset="0"/>
              </a:rPr>
              <a:t>Ensure that non-cash transactions carried out with any kind of payment instrument -whether physical such as bank cards, or virtual such as mobile payments- are included in the scope of offences. </a:t>
            </a:r>
          </a:p>
          <a:p>
            <a:pPr>
              <a:spcAft>
                <a:spcPts val="600"/>
              </a:spcAft>
            </a:pPr>
            <a:r>
              <a:rPr lang="en-US" altLang="en-US" sz="1800" kern="0" err="1">
                <a:latin typeface="Arial" panose="020B0604020202020204" pitchFamily="34" charset="0"/>
                <a:cs typeface="Arial" panose="020B0604020202020204" pitchFamily="34" charset="0"/>
              </a:rPr>
              <a:t>Criminalise</a:t>
            </a:r>
            <a:r>
              <a:rPr lang="en-US" altLang="en-US" sz="1800" kern="0">
                <a:latin typeface="Arial" panose="020B0604020202020204" pitchFamily="34" charset="0"/>
                <a:cs typeface="Arial" panose="020B0604020202020204" pitchFamily="34" charset="0"/>
              </a:rPr>
              <a:t> theft and misappropriation of payment credentials, as well as their further sale and distribution. </a:t>
            </a:r>
          </a:p>
          <a:p>
            <a:pPr>
              <a:spcAft>
                <a:spcPts val="600"/>
              </a:spcAft>
            </a:pPr>
            <a:r>
              <a:rPr lang="en-US" altLang="en-US" sz="1800" kern="0">
                <a:latin typeface="Arial" panose="020B0604020202020204" pitchFamily="34" charset="0"/>
                <a:cs typeface="Arial" panose="020B0604020202020204" pitchFamily="34" charset="0"/>
              </a:rPr>
              <a:t>Approximate the level of penalties for the crimes defined in the Directive across Member States. </a:t>
            </a:r>
          </a:p>
          <a:p>
            <a:pPr>
              <a:spcAft>
                <a:spcPts val="600"/>
              </a:spcAft>
            </a:pPr>
            <a:r>
              <a:rPr lang="en-US" altLang="en-US" sz="1800" kern="0">
                <a:latin typeface="Arial" panose="020B0604020202020204" pitchFamily="34" charset="0"/>
                <a:cs typeface="Arial" panose="020B0604020202020204" pitchFamily="34" charset="0"/>
              </a:rPr>
              <a:t>Facilitate exchange of information and cross-border cooperation </a:t>
            </a:r>
          </a:p>
          <a:p>
            <a:pPr>
              <a:spcAft>
                <a:spcPts val="600"/>
              </a:spcAft>
            </a:pPr>
            <a:r>
              <a:rPr lang="en-US" altLang="en-US" sz="1800" kern="0">
                <a:latin typeface="Arial" panose="020B0604020202020204" pitchFamily="34" charset="0"/>
                <a:cs typeface="Arial" panose="020B0604020202020204" pitchFamily="34" charset="0"/>
              </a:rPr>
              <a:t>Enhance reporting of fraud by financial institutions and other private entities </a:t>
            </a:r>
          </a:p>
          <a:p>
            <a:pPr>
              <a:spcAft>
                <a:spcPts val="600"/>
              </a:spcAft>
            </a:pPr>
            <a:r>
              <a:rPr lang="en-US" altLang="en-US" sz="1800" kern="0">
                <a:latin typeface="Arial" panose="020B0604020202020204" pitchFamily="34" charset="0"/>
                <a:cs typeface="Arial" panose="020B0604020202020204" pitchFamily="34" charset="0"/>
              </a:rPr>
              <a:t>Prevent the illegal activities and making sure that victims have access to assistance and support.</a:t>
            </a:r>
            <a:endParaRPr lang="en-GB" altLang="en-US" sz="1800" kern="0">
              <a:latin typeface="Arial" panose="020B0604020202020204" pitchFamily="34" charset="0"/>
              <a:cs typeface="Arial" panose="020B0604020202020204" pitchFamily="34" charset="0"/>
            </a:endParaRPr>
          </a:p>
          <a:p>
            <a:pPr>
              <a:spcAft>
                <a:spcPts val="1200"/>
              </a:spcAft>
            </a:pPr>
            <a:endParaRPr lang="en-GB"/>
          </a:p>
          <a:p>
            <a:pPr lvl="1">
              <a:spcAft>
                <a:spcPts val="1200"/>
              </a:spcAft>
            </a:pPr>
            <a:endParaRPr lang="en-GB"/>
          </a:p>
        </p:txBody>
      </p:sp>
      <p:sp>
        <p:nvSpPr>
          <p:cNvPr id="14" name="Content Placeholder 2"/>
          <p:cNvSpPr txBox="1">
            <a:spLocks/>
          </p:cNvSpPr>
          <p:nvPr/>
        </p:nvSpPr>
        <p:spPr>
          <a:xfrm>
            <a:off x="958925" y="2576945"/>
            <a:ext cx="10784973" cy="403178"/>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hlinkClick r:id="rId2"/>
              </a:rPr>
              <a:t>https://eur-lex.europa.eu/legal-content/EN/TXT/?uri=CELEX:32019L0713</a:t>
            </a:r>
            <a:r>
              <a:rPr lang="en-GB" sz="1600"/>
              <a:t> </a:t>
            </a:r>
          </a:p>
          <a:p>
            <a:pPr marL="457200" lvl="1" indent="0">
              <a:spcAft>
                <a:spcPts val="1200"/>
              </a:spcAft>
              <a:buNone/>
            </a:pPr>
            <a:endParaRPr lang="en-GB"/>
          </a:p>
        </p:txBody>
      </p:sp>
    </p:spTree>
    <p:extLst>
      <p:ext uri="{BB962C8B-B14F-4D97-AF65-F5344CB8AC3E}">
        <p14:creationId xmlns:p14="http://schemas.microsoft.com/office/powerpoint/2010/main" val="2518668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8924" y="1312376"/>
            <a:ext cx="10784974" cy="2127903"/>
          </a:xfrm>
        </p:spPr>
        <p:txBody>
          <a:bodyPr/>
          <a:lstStyle/>
          <a:p>
            <a:pPr marL="0" indent="0">
              <a:buNone/>
            </a:pPr>
            <a:r>
              <a:rPr lang="en-US">
                <a:solidFill>
                  <a:schemeClr val="tx2"/>
                </a:solidFill>
              </a:rPr>
              <a:t>Regulation (EU) 2021/1232 of the European Parliament and of the Council of 14 July 2021 on a temporary derogation from certain provisions of Directive 2002/58/EC as regards the use of technologies by providers of number-independent interpersonal communications services for the processing of personal and other data for the purpose of combating online child sexual abuse </a:t>
            </a:r>
            <a:r>
              <a:rPr lang="en-GB">
                <a:solidFill>
                  <a:schemeClr val="tx2"/>
                </a:solidFill>
              </a:rPr>
              <a:t> </a:t>
            </a:r>
            <a:endParaRPr lang="en-GB"/>
          </a:p>
        </p:txBody>
      </p:sp>
      <p:sp>
        <p:nvSpPr>
          <p:cNvPr id="2" name="Title 1"/>
          <p:cNvSpPr>
            <a:spLocks noGrp="1"/>
          </p:cNvSpPr>
          <p:nvPr>
            <p:ph type="title"/>
          </p:nvPr>
        </p:nvSpPr>
        <p:spPr>
          <a:xfrm>
            <a:off x="958924" y="199695"/>
            <a:ext cx="10515600" cy="782357"/>
          </a:xfrm>
        </p:spPr>
        <p:txBody>
          <a:bodyPr/>
          <a:lstStyle/>
          <a:p>
            <a:r>
              <a:rPr lang="en-GB" sz="2800">
                <a:cs typeface="Arial"/>
              </a:rPr>
              <a:t>Online child sexual abuse</a:t>
            </a:r>
          </a:p>
        </p:txBody>
      </p:sp>
      <p:sp>
        <p:nvSpPr>
          <p:cNvPr id="13" name="Content Placeholder 2"/>
          <p:cNvSpPr txBox="1">
            <a:spLocks/>
          </p:cNvSpPr>
          <p:nvPr/>
        </p:nvSpPr>
        <p:spPr>
          <a:xfrm>
            <a:off x="838199" y="4087091"/>
            <a:ext cx="10905699" cy="1579418"/>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t>
            </a:r>
            <a:r>
              <a:rPr lang="en-GB" sz="1800"/>
              <a:t>Interim” regulation on temporary rules on detection of child sexual abuse online by internet companies. Expires on 3 August 2024.</a:t>
            </a:r>
          </a:p>
          <a:p>
            <a:pPr>
              <a:spcAft>
                <a:spcPts val="1200"/>
              </a:spcAft>
            </a:pPr>
            <a:endParaRPr lang="en-GB"/>
          </a:p>
          <a:p>
            <a:pPr lvl="1">
              <a:spcAft>
                <a:spcPts val="1200"/>
              </a:spcAft>
            </a:pPr>
            <a:endParaRPr lang="en-GB"/>
          </a:p>
        </p:txBody>
      </p:sp>
      <p:sp>
        <p:nvSpPr>
          <p:cNvPr id="14" name="Content Placeholder 2"/>
          <p:cNvSpPr txBox="1">
            <a:spLocks/>
          </p:cNvSpPr>
          <p:nvPr/>
        </p:nvSpPr>
        <p:spPr>
          <a:xfrm>
            <a:off x="958924" y="3674410"/>
            <a:ext cx="10664248" cy="403178"/>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hlinkClick r:id="rId2"/>
              </a:rPr>
              <a:t>https://eur-lex.europa.eu/legal-content/EN/TXT/?uri=uriserv:OJ.L_.2021.274.01.0041.01.ENG</a:t>
            </a:r>
            <a:r>
              <a:rPr lang="en-GB" sz="1600"/>
              <a:t> </a:t>
            </a:r>
          </a:p>
        </p:txBody>
      </p:sp>
    </p:spTree>
    <p:extLst>
      <p:ext uri="{BB962C8B-B14F-4D97-AF65-F5344CB8AC3E}">
        <p14:creationId xmlns:p14="http://schemas.microsoft.com/office/powerpoint/2010/main" val="409367317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8924" y="1312377"/>
            <a:ext cx="10784974" cy="890143"/>
          </a:xfrm>
        </p:spPr>
        <p:txBody>
          <a:bodyPr vert="horz" lIns="91440" tIns="45720" rIns="91440" bIns="45720" rtlCol="0" anchor="t">
            <a:noAutofit/>
          </a:bodyPr>
          <a:lstStyle/>
          <a:p>
            <a:pPr marL="0" indent="0">
              <a:buNone/>
            </a:pPr>
            <a:r>
              <a:rPr lang="en-GB">
                <a:solidFill>
                  <a:schemeClr val="tx2"/>
                </a:solidFill>
                <a:ea typeface="+mn-lt"/>
                <a:cs typeface="+mn-lt"/>
              </a:rPr>
              <a:t>Regulation (EU) 2021/784 of the European Parliament and of the Council of 29 April 2021 on addressing the dissemination of terrorist content online</a:t>
            </a:r>
            <a:endParaRPr lang="en-GB">
              <a:solidFill>
                <a:schemeClr val="tx2"/>
              </a:solidFill>
              <a:cs typeface="Arial"/>
            </a:endParaRPr>
          </a:p>
        </p:txBody>
      </p:sp>
      <p:sp>
        <p:nvSpPr>
          <p:cNvPr id="2" name="Title 1"/>
          <p:cNvSpPr>
            <a:spLocks noGrp="1"/>
          </p:cNvSpPr>
          <p:nvPr>
            <p:ph type="title"/>
          </p:nvPr>
        </p:nvSpPr>
        <p:spPr>
          <a:xfrm>
            <a:off x="958924" y="199695"/>
            <a:ext cx="10515600" cy="782357"/>
          </a:xfrm>
        </p:spPr>
        <p:txBody>
          <a:bodyPr/>
          <a:lstStyle/>
          <a:p>
            <a:r>
              <a:rPr lang="en-GB" sz="2800"/>
              <a:t>Terrorist content online</a:t>
            </a:r>
            <a:endParaRPr lang="en-GB" sz="3600"/>
          </a:p>
        </p:txBody>
      </p:sp>
      <p:sp>
        <p:nvSpPr>
          <p:cNvPr id="13" name="Content Placeholder 2"/>
          <p:cNvSpPr txBox="1">
            <a:spLocks/>
          </p:cNvSpPr>
          <p:nvPr/>
        </p:nvSpPr>
        <p:spPr>
          <a:xfrm>
            <a:off x="838199" y="2532845"/>
            <a:ext cx="10905699" cy="3174683"/>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cs typeface="Arial"/>
              </a:rPr>
              <a:t>TCO Regulation </a:t>
            </a:r>
          </a:p>
          <a:p>
            <a:pPr lvl="2">
              <a:spcBef>
                <a:spcPts val="0"/>
              </a:spcBef>
              <a:spcAft>
                <a:spcPts val="600"/>
              </a:spcAft>
            </a:pPr>
            <a:r>
              <a:rPr lang="en-IE" altLang="en-US" kern="0">
                <a:latin typeface="Arial"/>
                <a:cs typeface="Arial"/>
              </a:rPr>
              <a:t>Hosting Service Providers (HSPs) to remove terrorist content within one hour after receiving a removal order</a:t>
            </a:r>
            <a:endParaRPr lang="en-GB" altLang="en-US" kern="0">
              <a:latin typeface="Arial"/>
              <a:cs typeface="Arial"/>
            </a:endParaRPr>
          </a:p>
          <a:p>
            <a:pPr lvl="2">
              <a:spcBef>
                <a:spcPts val="0"/>
              </a:spcBef>
              <a:spcAft>
                <a:spcPts val="600"/>
              </a:spcAft>
            </a:pPr>
            <a:r>
              <a:rPr lang="en-IE" altLang="en-US" kern="0">
                <a:latin typeface="Arial"/>
                <a:cs typeface="Arial"/>
              </a:rPr>
              <a:t>Removal order sent by a national designated competent authority, valid across the EU</a:t>
            </a:r>
            <a:endParaRPr lang="en-GB" altLang="en-US" kern="0">
              <a:latin typeface="Arial"/>
              <a:cs typeface="Arial"/>
            </a:endParaRPr>
          </a:p>
          <a:p>
            <a:pPr lvl="2">
              <a:spcBef>
                <a:spcPts val="0"/>
              </a:spcBef>
              <a:spcAft>
                <a:spcPts val="600"/>
              </a:spcAft>
            </a:pPr>
            <a:r>
              <a:rPr lang="en-IE" altLang="en-US" kern="0">
                <a:latin typeface="Arial"/>
                <a:cs typeface="Arial"/>
              </a:rPr>
              <a:t>HSPs to apply proactive special measures to protect their platform from misuse</a:t>
            </a:r>
          </a:p>
          <a:p>
            <a:pPr lvl="2">
              <a:spcAft>
                <a:spcPts val="600"/>
              </a:spcAft>
            </a:pPr>
            <a:r>
              <a:rPr lang="en-IE" altLang="en-US" kern="0">
                <a:cs typeface="Arial"/>
              </a:rPr>
              <a:t>Strong safeguards to protect fundamental rights, in particular freedom of speech</a:t>
            </a:r>
          </a:p>
          <a:p>
            <a:pPr lvl="2">
              <a:spcAft>
                <a:spcPts val="600"/>
              </a:spcAft>
            </a:pPr>
            <a:r>
              <a:rPr lang="en-IE" altLang="en-US" kern="0">
                <a:cs typeface="Arial"/>
              </a:rPr>
              <a:t>High penalties for non-compliance by HSPs</a:t>
            </a:r>
          </a:p>
          <a:p>
            <a:pPr>
              <a:spcAft>
                <a:spcPts val="1200"/>
              </a:spcAft>
            </a:pPr>
            <a:endParaRPr lang="en-GB">
              <a:cs typeface="Arial"/>
            </a:endParaRPr>
          </a:p>
          <a:p>
            <a:pPr lvl="1">
              <a:spcAft>
                <a:spcPts val="1200"/>
              </a:spcAft>
            </a:pPr>
            <a:endParaRPr lang="en-GB">
              <a:cs typeface="Arial"/>
            </a:endParaRPr>
          </a:p>
        </p:txBody>
      </p:sp>
      <p:sp>
        <p:nvSpPr>
          <p:cNvPr id="14" name="Content Placeholder 2"/>
          <p:cNvSpPr txBox="1">
            <a:spLocks/>
          </p:cNvSpPr>
          <p:nvPr/>
        </p:nvSpPr>
        <p:spPr>
          <a:xfrm>
            <a:off x="958924" y="2129667"/>
            <a:ext cx="10784973" cy="403178"/>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ea typeface="+mn-lt"/>
                <a:cs typeface="+mn-lt"/>
                <a:hlinkClick r:id="rId2"/>
              </a:rPr>
              <a:t>https://eur-lex.europa.eu/EN/legal-content/summary/fight-against-terrorism-dissemination-of-content-online.html</a:t>
            </a:r>
            <a:endParaRPr lang="en-US"/>
          </a:p>
          <a:p>
            <a:pPr lvl="1">
              <a:spcAft>
                <a:spcPts val="1200"/>
              </a:spcAft>
            </a:pPr>
            <a:endParaRPr lang="en-GB"/>
          </a:p>
        </p:txBody>
      </p:sp>
    </p:spTree>
    <p:extLst>
      <p:ext uri="{BB962C8B-B14F-4D97-AF65-F5344CB8AC3E}">
        <p14:creationId xmlns:p14="http://schemas.microsoft.com/office/powerpoint/2010/main" val="294675020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8923" y="199695"/>
            <a:ext cx="10721799" cy="782357"/>
          </a:xfrm>
        </p:spPr>
        <p:txBody>
          <a:bodyPr/>
          <a:lstStyle/>
          <a:p>
            <a:r>
              <a:rPr lang="en-US" sz="2800"/>
              <a:t>Control of firearms, essential components and ammunition</a:t>
            </a:r>
            <a:endParaRPr lang="en-GB" sz="3600"/>
          </a:p>
        </p:txBody>
      </p:sp>
      <p:sp>
        <p:nvSpPr>
          <p:cNvPr id="14" name="Content Placeholder 2"/>
          <p:cNvSpPr txBox="1">
            <a:spLocks/>
          </p:cNvSpPr>
          <p:nvPr/>
        </p:nvSpPr>
        <p:spPr>
          <a:xfrm>
            <a:off x="958923" y="1148989"/>
            <a:ext cx="10784973" cy="4576850"/>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solidFill>
                  <a:schemeClr val="tx2"/>
                </a:solidFill>
              </a:rPr>
              <a:t>Directive (EU) 2021/555 of 24 March 2021 on control of the acquisition and possession of weapons</a:t>
            </a:r>
          </a:p>
          <a:p>
            <a:pPr marL="0" indent="0">
              <a:buNone/>
            </a:pPr>
            <a:r>
              <a:rPr lang="en-GB" sz="1600" u="sng">
                <a:hlinkClick r:id="rId3"/>
              </a:rPr>
              <a:t>https://eur-lex.europa.eu/legal-content/EN/TXT/?uri=CELEX%3A32021L0555</a:t>
            </a:r>
            <a:r>
              <a:rPr lang="en-GB" sz="1600"/>
              <a:t> </a:t>
            </a:r>
          </a:p>
          <a:p>
            <a:pPr marL="0" indent="0">
              <a:buNone/>
            </a:pPr>
            <a:r>
              <a:rPr lang="en-GB"/>
              <a:t> </a:t>
            </a:r>
          </a:p>
        </p:txBody>
      </p:sp>
      <p:sp>
        <p:nvSpPr>
          <p:cNvPr id="6" name="Content Placeholder 2"/>
          <p:cNvSpPr txBox="1">
            <a:spLocks/>
          </p:cNvSpPr>
          <p:nvPr/>
        </p:nvSpPr>
        <p:spPr>
          <a:xfrm>
            <a:off x="958923" y="2593806"/>
            <a:ext cx="10905699" cy="3051878"/>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just"/>
            <a:r>
              <a:rPr lang="en-US"/>
              <a:t>It sets common minimum standards on the acquisition, possession, and commercial exchange of civilian firearms (e.g. firearms used for sport shooting and hunting) within the </a:t>
            </a:r>
            <a:r>
              <a:rPr lang="en-US">
                <a:hlinkClick r:id="rId4"/>
              </a:rPr>
              <a:t>European Union</a:t>
            </a:r>
            <a:r>
              <a:rPr lang="en-US"/>
              <a:t> (EU). This helps to balance </a:t>
            </a:r>
            <a:r>
              <a:rPr lang="en-US">
                <a:hlinkClick r:id="rId5"/>
              </a:rPr>
              <a:t>internal market</a:t>
            </a:r>
            <a:r>
              <a:rPr lang="en-US"/>
              <a:t> objectives (i.e. the cross-border movement of firearms) and security policy objectives (i.e. the high level of security and protection against criminal acts and illicit trafficking) within the EU.</a:t>
            </a:r>
          </a:p>
          <a:p>
            <a:pPr lvl="1" algn="just"/>
            <a:r>
              <a:rPr lang="en-US"/>
              <a:t>The Directive </a:t>
            </a:r>
            <a:r>
              <a:rPr lang="en-US">
                <a:hlinkClick r:id="rId6"/>
              </a:rPr>
              <a:t>codifies</a:t>
            </a:r>
            <a:r>
              <a:rPr lang="en-US"/>
              <a:t> and repeals Directive </a:t>
            </a:r>
            <a:r>
              <a:rPr lang="en-US">
                <a:hlinkClick r:id="rId7"/>
              </a:rPr>
              <a:t>91/477/EEC</a:t>
            </a:r>
            <a:r>
              <a:rPr lang="en-US"/>
              <a:t> (and its subsequent amendments).</a:t>
            </a:r>
          </a:p>
          <a:p>
            <a:pPr algn="just">
              <a:spcAft>
                <a:spcPts val="1200"/>
              </a:spcAft>
            </a:pPr>
            <a:endParaRPr lang="en-GB">
              <a:cs typeface="Arial"/>
            </a:endParaRPr>
          </a:p>
          <a:p>
            <a:pPr lvl="1" algn="just">
              <a:spcAft>
                <a:spcPts val="1200"/>
              </a:spcAft>
            </a:pPr>
            <a:endParaRPr lang="en-GB">
              <a:cs typeface="Arial"/>
            </a:endParaRPr>
          </a:p>
        </p:txBody>
      </p:sp>
    </p:spTree>
    <p:extLst>
      <p:ext uri="{BB962C8B-B14F-4D97-AF65-F5344CB8AC3E}">
        <p14:creationId xmlns:p14="http://schemas.microsoft.com/office/powerpoint/2010/main" val="17960620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8923" y="199695"/>
            <a:ext cx="10721799" cy="782357"/>
          </a:xfrm>
        </p:spPr>
        <p:txBody>
          <a:bodyPr/>
          <a:lstStyle/>
          <a:p>
            <a:r>
              <a:rPr lang="en-US" sz="2800"/>
              <a:t>Control of firearms, essential components and ammunition</a:t>
            </a:r>
            <a:endParaRPr lang="en-GB" sz="3600"/>
          </a:p>
        </p:txBody>
      </p:sp>
      <p:sp>
        <p:nvSpPr>
          <p:cNvPr id="14" name="Content Placeholder 2"/>
          <p:cNvSpPr txBox="1">
            <a:spLocks/>
          </p:cNvSpPr>
          <p:nvPr/>
        </p:nvSpPr>
        <p:spPr>
          <a:xfrm>
            <a:off x="958926" y="1210956"/>
            <a:ext cx="10356038" cy="1595700"/>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GB" sz="1800">
                <a:solidFill>
                  <a:schemeClr val="tx2"/>
                </a:solidFill>
                <a:latin typeface="+mj-lt"/>
                <a:ea typeface="+mj-ea"/>
                <a:cs typeface="+mj-cs"/>
              </a:rPr>
              <a:t>Implementing Regulation (EU) 2018/337, amending Implementing Regulation (EU) 2015/2403, which establishes common guidelines on deactivation standards and techniques for ensuring that deactivated firearms are rendered irreversibly inoperable.</a:t>
            </a:r>
            <a:endParaRPr lang="en-GB" sz="1800">
              <a:solidFill>
                <a:schemeClr val="tx2"/>
              </a:solidFill>
              <a:latin typeface="+mj-lt"/>
              <a:ea typeface="+mj-ea"/>
              <a:cs typeface="Arial"/>
            </a:endParaRPr>
          </a:p>
          <a:p>
            <a:pPr marL="0" indent="0" algn="just">
              <a:buNone/>
            </a:pPr>
            <a:r>
              <a:rPr lang="en-GB" sz="1800" u="sng">
                <a:hlinkClick r:id="rId3"/>
              </a:rPr>
              <a:t>https://eur-lex.europa.eu/legal-content/EN/TXT/?uri=CELEX%3A32018R0337</a:t>
            </a:r>
            <a:r>
              <a:rPr lang="en-GB" sz="1800"/>
              <a:t>  </a:t>
            </a:r>
            <a:endParaRPr lang="en-GB" sz="1800">
              <a:cs typeface="Arial"/>
            </a:endParaRPr>
          </a:p>
          <a:p>
            <a:pPr marL="0" indent="0" algn="just">
              <a:buNone/>
            </a:pPr>
            <a:endParaRPr lang="en-GB"/>
          </a:p>
        </p:txBody>
      </p:sp>
      <p:sp>
        <p:nvSpPr>
          <p:cNvPr id="6" name="Content Placeholder 2"/>
          <p:cNvSpPr txBox="1">
            <a:spLocks/>
          </p:cNvSpPr>
          <p:nvPr/>
        </p:nvSpPr>
        <p:spPr>
          <a:xfrm>
            <a:off x="684095" y="3357771"/>
            <a:ext cx="10905699" cy="3051878"/>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just">
              <a:spcAft>
                <a:spcPts val="1200"/>
              </a:spcAft>
            </a:pPr>
            <a:endParaRPr lang="en-GB">
              <a:cs typeface="Arial"/>
            </a:endParaRPr>
          </a:p>
        </p:txBody>
      </p:sp>
      <p:sp>
        <p:nvSpPr>
          <p:cNvPr id="3" name="TextBox 2">
            <a:extLst>
              <a:ext uri="{FF2B5EF4-FFF2-40B4-BE49-F238E27FC236}">
                <a16:creationId xmlns:a16="http://schemas.microsoft.com/office/drawing/2014/main" id="{EE656C25-477B-ECA3-E927-850BB15B8AE3}"/>
              </a:ext>
            </a:extLst>
          </p:cNvPr>
          <p:cNvSpPr txBox="1"/>
          <p:nvPr/>
        </p:nvSpPr>
        <p:spPr>
          <a:xfrm>
            <a:off x="957210" y="2815119"/>
            <a:ext cx="10834097"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rgbClr val="034EA2"/>
                </a:solidFill>
                <a:cs typeface="Segoe UI"/>
              </a:rPr>
              <a:t>Commission Implementing Directive (EU) 2019/68 of 16 January 2019 establishing technical specifications for the marking of firearms and their essential components under Council Directive 91/477/EEC on control of the acquisition and possession of weapons</a:t>
            </a:r>
            <a:r>
              <a:rPr lang="en-US">
                <a:cs typeface="Segoe UI"/>
              </a:rPr>
              <a:t>​</a:t>
            </a:r>
          </a:p>
          <a:p>
            <a:r>
              <a:rPr lang="en-GB">
                <a:solidFill>
                  <a:srgbClr val="0563C1"/>
                </a:solidFill>
                <a:cs typeface="Segoe UI"/>
                <a:hlinkClick r:id="rId4"/>
              </a:rPr>
              <a:t>https://eur-lex.europa.eu/legal-content/EN/TXT/?uri=CELEX%3A32019L0068</a:t>
            </a:r>
            <a:r>
              <a:rPr lang="en-GB">
                <a:cs typeface="Segoe UI"/>
              </a:rPr>
              <a:t>   </a:t>
            </a:r>
            <a:r>
              <a:rPr lang="en-US">
                <a:cs typeface="Segoe UI"/>
              </a:rPr>
              <a:t>​</a:t>
            </a:r>
          </a:p>
        </p:txBody>
      </p:sp>
      <p:sp>
        <p:nvSpPr>
          <p:cNvPr id="4" name="TextBox 3">
            <a:extLst>
              <a:ext uri="{FF2B5EF4-FFF2-40B4-BE49-F238E27FC236}">
                <a16:creationId xmlns:a16="http://schemas.microsoft.com/office/drawing/2014/main" id="{4B0C24DC-105F-892B-1B3F-9B9651879B32}"/>
              </a:ext>
            </a:extLst>
          </p:cNvPr>
          <p:cNvSpPr txBox="1"/>
          <p:nvPr/>
        </p:nvSpPr>
        <p:spPr>
          <a:xfrm>
            <a:off x="957209" y="4373366"/>
            <a:ext cx="10834097"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800"/>
              </a:spcAft>
            </a:pPr>
            <a:r>
              <a:rPr lang="en-GB">
                <a:solidFill>
                  <a:schemeClr val="tx2"/>
                </a:solidFill>
                <a:ea typeface="+mn-lt"/>
                <a:cs typeface="+mn-lt"/>
              </a:rPr>
              <a:t>Commission Implementing Directive (EU) 2019/69 of 16 January 2019 laying down technical specifications for alarm and signal weapons under Council Directive 91/477/EEC on control of the acquisition and possession of weapons</a:t>
            </a:r>
            <a:endParaRPr lang="en-US">
              <a:solidFill>
                <a:schemeClr val="tx2"/>
              </a:solidFill>
              <a:ea typeface="+mn-lt"/>
              <a:cs typeface="+mn-lt"/>
            </a:endParaRPr>
          </a:p>
          <a:p>
            <a:pPr>
              <a:spcAft>
                <a:spcPts val="1800"/>
              </a:spcAft>
            </a:pPr>
            <a:r>
              <a:rPr lang="en-GB" u="sng">
                <a:ea typeface="+mn-lt"/>
                <a:cs typeface="+mn-lt"/>
                <a:hlinkClick r:id="rId5"/>
              </a:rPr>
              <a:t>https://eur-lex.europa.eu/legal-content/EN/TXT/?uri=CELEX%3A32019L0069</a:t>
            </a:r>
            <a:r>
              <a:rPr lang="en-GB">
                <a:ea typeface="+mn-lt"/>
                <a:cs typeface="+mn-lt"/>
              </a:rPr>
              <a:t>  </a:t>
            </a:r>
          </a:p>
          <a:p>
            <a:endParaRPr lang="en-US">
              <a:cs typeface="Segoe UI"/>
            </a:endParaRPr>
          </a:p>
        </p:txBody>
      </p:sp>
    </p:spTree>
    <p:extLst>
      <p:ext uri="{BB962C8B-B14F-4D97-AF65-F5344CB8AC3E}">
        <p14:creationId xmlns:p14="http://schemas.microsoft.com/office/powerpoint/2010/main" val="3108375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01197" y="1393196"/>
            <a:ext cx="10784974" cy="1929233"/>
          </a:xfrm>
        </p:spPr>
        <p:txBody>
          <a:bodyPr vert="horz" lIns="91440" tIns="45720" rIns="91440" bIns="45720" rtlCol="0" anchor="t">
            <a:noAutofit/>
          </a:bodyPr>
          <a:lstStyle/>
          <a:p>
            <a:pPr marL="0" indent="0">
              <a:buNone/>
            </a:pPr>
            <a:r>
              <a:rPr lang="en-GB">
                <a:solidFill>
                  <a:schemeClr val="tx2"/>
                </a:solidFill>
                <a:ea typeface="+mn-lt"/>
                <a:cs typeface="+mn-lt"/>
              </a:rPr>
              <a:t>Regulation (EU) 2018/1726 of 14 November 2018 on the European Union Agency for the Operational Management of Large-Scale IT Systems in the Area of Freedom, Security and Justice (</a:t>
            </a:r>
            <a:r>
              <a:rPr lang="en-GB" err="1">
                <a:solidFill>
                  <a:schemeClr val="tx2"/>
                </a:solidFill>
                <a:ea typeface="+mn-lt"/>
                <a:cs typeface="+mn-lt"/>
              </a:rPr>
              <a:t>eu</a:t>
            </a:r>
            <a:r>
              <a:rPr lang="en-GB">
                <a:solidFill>
                  <a:schemeClr val="tx2"/>
                </a:solidFill>
                <a:ea typeface="+mn-lt"/>
                <a:cs typeface="+mn-lt"/>
              </a:rPr>
              <a:t>-LISA), and amending Regulation (EC) No 1987/2006 and Council Decision 2007/533/JHA and repealing Regulation (EU) No 1077/2011</a:t>
            </a:r>
            <a:endParaRPr lang="en-US">
              <a:solidFill>
                <a:schemeClr val="tx2"/>
              </a:solidFill>
              <a:ea typeface="+mn-lt"/>
              <a:cs typeface="+mn-lt"/>
            </a:endParaRPr>
          </a:p>
        </p:txBody>
      </p:sp>
      <p:sp>
        <p:nvSpPr>
          <p:cNvPr id="2" name="Title 1"/>
          <p:cNvSpPr>
            <a:spLocks noGrp="1"/>
          </p:cNvSpPr>
          <p:nvPr>
            <p:ph type="title"/>
          </p:nvPr>
        </p:nvSpPr>
        <p:spPr>
          <a:xfrm>
            <a:off x="958924" y="499876"/>
            <a:ext cx="10515600" cy="482176"/>
          </a:xfrm>
        </p:spPr>
        <p:txBody>
          <a:bodyPr/>
          <a:lstStyle/>
          <a:p>
            <a:r>
              <a:rPr lang="en-GB" sz="2800"/>
              <a:t> </a:t>
            </a:r>
            <a:r>
              <a:rPr lang="en-IE" sz="2800"/>
              <a:t>Information Systems for Borders, Migration and Security</a:t>
            </a:r>
            <a:endParaRPr lang="en-GB" sz="2800"/>
          </a:p>
        </p:txBody>
      </p:sp>
      <p:sp>
        <p:nvSpPr>
          <p:cNvPr id="13" name="Content Placeholder 2"/>
          <p:cNvSpPr txBox="1">
            <a:spLocks/>
          </p:cNvSpPr>
          <p:nvPr/>
        </p:nvSpPr>
        <p:spPr>
          <a:xfrm>
            <a:off x="838199" y="3756664"/>
            <a:ext cx="10905699" cy="2227956"/>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atin typeface="Arial"/>
              <a:cs typeface="Arial"/>
            </a:endParaRPr>
          </a:p>
        </p:txBody>
      </p:sp>
      <p:sp>
        <p:nvSpPr>
          <p:cNvPr id="14" name="Content Placeholder 2"/>
          <p:cNvSpPr txBox="1">
            <a:spLocks/>
          </p:cNvSpPr>
          <p:nvPr/>
        </p:nvSpPr>
        <p:spPr>
          <a:xfrm>
            <a:off x="958924" y="3295758"/>
            <a:ext cx="10784973" cy="403178"/>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t>Link to EUR-Lex: </a:t>
            </a:r>
            <a:r>
              <a:rPr lang="en-GB" sz="1600">
                <a:hlinkClick r:id="rId2"/>
              </a:rPr>
              <a:t>https://eur-lex.europa.eu/legal-content/EN/TXT/?uri=celex:32018R1726</a:t>
            </a:r>
            <a:endParaRPr lang="en-GB" sz="1600">
              <a:cs typeface="Arial"/>
            </a:endParaRPr>
          </a:p>
          <a:p>
            <a:pPr marL="0" indent="0">
              <a:spcAft>
                <a:spcPts val="1200"/>
              </a:spcAft>
              <a:buNone/>
            </a:pPr>
            <a:endParaRPr lang="en-GB" sz="1600">
              <a:cs typeface="Arial"/>
            </a:endParaRPr>
          </a:p>
        </p:txBody>
      </p:sp>
      <p:sp>
        <p:nvSpPr>
          <p:cNvPr id="5" name="Content Placeholder 2">
            <a:extLst>
              <a:ext uri="{FF2B5EF4-FFF2-40B4-BE49-F238E27FC236}">
                <a16:creationId xmlns:a16="http://schemas.microsoft.com/office/drawing/2014/main" id="{266AF9AF-A708-1B52-DE89-BDC3AFD51F1E}"/>
              </a:ext>
            </a:extLst>
          </p:cNvPr>
          <p:cNvSpPr txBox="1">
            <a:spLocks/>
          </p:cNvSpPr>
          <p:nvPr/>
        </p:nvSpPr>
        <p:spPr>
          <a:xfrm>
            <a:off x="990599" y="3909064"/>
            <a:ext cx="10905699" cy="2227956"/>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2000">
                <a:cs typeface="Arial"/>
              </a:rPr>
              <a:t>Update of the establishing regulation of </a:t>
            </a:r>
            <a:r>
              <a:rPr lang="en-GB" sz="2000" err="1">
                <a:cs typeface="Arial"/>
              </a:rPr>
              <a:t>eu</a:t>
            </a:r>
            <a:r>
              <a:rPr lang="en-GB" sz="2000">
                <a:cs typeface="Arial"/>
              </a:rPr>
              <a:t>-LISA following its evaluation after five years of operations:</a:t>
            </a:r>
            <a:endParaRPr lang="en-US" sz="2000">
              <a:cs typeface="Arial"/>
            </a:endParaRPr>
          </a:p>
          <a:p>
            <a:pPr marL="342900" indent="-342900">
              <a:spcAft>
                <a:spcPts val="1000"/>
              </a:spcAft>
            </a:pPr>
            <a:r>
              <a:rPr lang="en-GB" sz="2000">
                <a:cs typeface="Arial"/>
              </a:rPr>
              <a:t>Mandate extended on research, pilot projects, proofs of concept and support to Member States and COM</a:t>
            </a:r>
          </a:p>
          <a:p>
            <a:pPr marL="342900" indent="-342900">
              <a:spcAft>
                <a:spcPts val="1000"/>
              </a:spcAft>
            </a:pPr>
            <a:r>
              <a:rPr lang="en-GB" sz="2000">
                <a:cs typeface="Arial"/>
              </a:rPr>
              <a:t>Support to a group of at least 5 MS, at their request, for developing, managing or hosting a common IT component required for meeting an EU obligation on decentralised systems</a:t>
            </a:r>
          </a:p>
          <a:p>
            <a:pPr marL="0" indent="0">
              <a:buNone/>
            </a:pPr>
            <a:endParaRPr lang="en-GB">
              <a:cs typeface="Arial"/>
            </a:endParaRPr>
          </a:p>
          <a:p>
            <a:pPr lvl="1">
              <a:spcAft>
                <a:spcPts val="1200"/>
              </a:spcAft>
            </a:pPr>
            <a:endParaRPr lang="en-GB">
              <a:latin typeface="Arial"/>
              <a:cs typeface="Arial"/>
            </a:endParaRPr>
          </a:p>
        </p:txBody>
      </p:sp>
    </p:spTree>
    <p:extLst>
      <p:ext uri="{BB962C8B-B14F-4D97-AF65-F5344CB8AC3E}">
        <p14:creationId xmlns:p14="http://schemas.microsoft.com/office/powerpoint/2010/main" val="215649064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8924" y="1312377"/>
            <a:ext cx="10784974" cy="890143"/>
          </a:xfrm>
        </p:spPr>
        <p:txBody>
          <a:bodyPr vert="horz" lIns="91440" tIns="45720" rIns="91440" bIns="45720" rtlCol="0" anchor="t">
            <a:noAutofit/>
          </a:bodyPr>
          <a:lstStyle/>
          <a:p>
            <a:pPr marL="0" indent="0">
              <a:buNone/>
            </a:pPr>
            <a:r>
              <a:rPr lang="en-GB">
                <a:solidFill>
                  <a:schemeClr val="tx2"/>
                </a:solidFill>
                <a:cs typeface="Arial"/>
              </a:rPr>
              <a:t>Proposal for a Directive on the Resilience of critical entities COM 2020/829*</a:t>
            </a:r>
          </a:p>
        </p:txBody>
      </p:sp>
      <p:sp>
        <p:nvSpPr>
          <p:cNvPr id="2" name="Title 1"/>
          <p:cNvSpPr>
            <a:spLocks noGrp="1"/>
          </p:cNvSpPr>
          <p:nvPr>
            <p:ph type="title"/>
          </p:nvPr>
        </p:nvSpPr>
        <p:spPr>
          <a:xfrm>
            <a:off x="958924" y="199695"/>
            <a:ext cx="10515600" cy="782357"/>
          </a:xfrm>
        </p:spPr>
        <p:txBody>
          <a:bodyPr/>
          <a:lstStyle/>
          <a:p>
            <a:r>
              <a:rPr lang="en-GB" sz="2800"/>
              <a:t>Counter-terrorism </a:t>
            </a:r>
            <a:endParaRPr lang="en-GB" sz="2800">
              <a:cs typeface="Arial"/>
            </a:endParaRPr>
          </a:p>
        </p:txBody>
      </p:sp>
      <p:sp>
        <p:nvSpPr>
          <p:cNvPr id="13" name="Content Placeholder 2"/>
          <p:cNvSpPr txBox="1">
            <a:spLocks/>
          </p:cNvSpPr>
          <p:nvPr/>
        </p:nvSpPr>
        <p:spPr>
          <a:xfrm>
            <a:off x="838199" y="2283543"/>
            <a:ext cx="10905699" cy="3174683"/>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ea typeface="+mn-lt"/>
                <a:cs typeface="+mn-lt"/>
              </a:rPr>
              <a:t>Creates an all-hazards framework for critical entities to enhance resilience against disruptive incidents, no matter if they are caused by natural hazards, accidents, terrorism, insider threats. The proposal covers ten sectors, namely energy, transport, banking, financial market infrastructures, health, drinking water, waste water, digital infrastructure, public administration and space. Various provisions obligations, support and cooperation for Member States and critical entities.</a:t>
            </a:r>
            <a:endParaRPr lang="en-GB">
              <a:cs typeface="Arial"/>
            </a:endParaRPr>
          </a:p>
          <a:p>
            <a:pPr lvl="2">
              <a:spcBef>
                <a:spcPts val="0"/>
              </a:spcBef>
              <a:spcAft>
                <a:spcPts val="600"/>
              </a:spcAft>
            </a:pPr>
            <a:endParaRPr lang="en-IE" altLang="en-US" kern="0">
              <a:latin typeface="Arial"/>
              <a:cs typeface="Arial"/>
            </a:endParaRPr>
          </a:p>
          <a:p>
            <a:pPr>
              <a:spcAft>
                <a:spcPts val="1200"/>
              </a:spcAft>
            </a:pPr>
            <a:endParaRPr lang="en-GB"/>
          </a:p>
          <a:p>
            <a:pPr lvl="1">
              <a:spcAft>
                <a:spcPts val="1200"/>
              </a:spcAft>
            </a:pPr>
            <a:endParaRPr lang="en-GB"/>
          </a:p>
        </p:txBody>
      </p:sp>
      <p:sp>
        <p:nvSpPr>
          <p:cNvPr id="14" name="Content Placeholder 2"/>
          <p:cNvSpPr txBox="1">
            <a:spLocks/>
          </p:cNvSpPr>
          <p:nvPr/>
        </p:nvSpPr>
        <p:spPr>
          <a:xfrm>
            <a:off x="894530" y="1754033"/>
            <a:ext cx="10784973" cy="403178"/>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ea typeface="+mn-lt"/>
                <a:cs typeface="+mn-lt"/>
                <a:hlinkClick r:id="rId2"/>
              </a:rPr>
              <a:t>EUR-Lex - 52020PC0829 - EN - EUR-Lex (europa.eu)</a:t>
            </a:r>
            <a:endParaRPr lang="en-US"/>
          </a:p>
        </p:txBody>
      </p:sp>
      <p:sp>
        <p:nvSpPr>
          <p:cNvPr id="5" name="TextBox 4">
            <a:extLst>
              <a:ext uri="{FF2B5EF4-FFF2-40B4-BE49-F238E27FC236}">
                <a16:creationId xmlns:a16="http://schemas.microsoft.com/office/drawing/2014/main" id="{6338DA77-3599-0E96-E80D-5D3E26D9D3D7}"/>
              </a:ext>
            </a:extLst>
          </p:cNvPr>
          <p:cNvSpPr txBox="1"/>
          <p:nvPr/>
        </p:nvSpPr>
        <p:spPr>
          <a:xfrm rot="-480000">
            <a:off x="1532598" y="5108812"/>
            <a:ext cx="8403464"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FF0000"/>
                </a:solidFill>
                <a:cs typeface="Arial"/>
              </a:rPr>
              <a:t>* a political agreement has been reached between the European Parliament and the Member States, so that the Directive is likely to be approved by the end of 2022. As per the agreement, it will then also cover the Food sector</a:t>
            </a:r>
          </a:p>
        </p:txBody>
      </p:sp>
    </p:spTree>
    <p:extLst>
      <p:ext uri="{BB962C8B-B14F-4D97-AF65-F5344CB8AC3E}">
        <p14:creationId xmlns:p14="http://schemas.microsoft.com/office/powerpoint/2010/main" val="14048172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8924" y="1312377"/>
            <a:ext cx="10784974" cy="1219963"/>
          </a:xfrm>
        </p:spPr>
        <p:txBody>
          <a:bodyPr vert="horz" lIns="91440" tIns="45720" rIns="91440" bIns="45720" rtlCol="0" anchor="t">
            <a:noAutofit/>
          </a:bodyPr>
          <a:lstStyle/>
          <a:p>
            <a:pPr marL="0" indent="0">
              <a:buNone/>
            </a:pPr>
            <a:r>
              <a:rPr lang="en-GB">
                <a:solidFill>
                  <a:schemeClr val="tx2"/>
                </a:solidFill>
              </a:rPr>
              <a:t>Regulation (EU) 2019/1148 of the European Parliament and of the Council of 20 June 2019 on the marketing and use of explosives precursors, amending Regulation (EC) No 1907/2006 and repealing Regulation (EU) No 98/2013  </a:t>
            </a:r>
            <a:endParaRPr lang="en-GB">
              <a:solidFill>
                <a:schemeClr val="tx2"/>
              </a:solidFill>
              <a:ea typeface="+mn-lt"/>
              <a:cs typeface="+mn-lt"/>
            </a:endParaRPr>
          </a:p>
        </p:txBody>
      </p:sp>
      <p:sp>
        <p:nvSpPr>
          <p:cNvPr id="2" name="Title 1"/>
          <p:cNvSpPr>
            <a:spLocks noGrp="1"/>
          </p:cNvSpPr>
          <p:nvPr>
            <p:ph type="title"/>
          </p:nvPr>
        </p:nvSpPr>
        <p:spPr>
          <a:xfrm>
            <a:off x="958924" y="199695"/>
            <a:ext cx="10515600" cy="782357"/>
          </a:xfrm>
        </p:spPr>
        <p:txBody>
          <a:bodyPr/>
          <a:lstStyle/>
          <a:p>
            <a:r>
              <a:rPr lang="en-GB" sz="2800"/>
              <a:t>Counter-terrorism </a:t>
            </a:r>
            <a:endParaRPr lang="en-GB" sz="3600"/>
          </a:p>
        </p:txBody>
      </p:sp>
      <p:sp>
        <p:nvSpPr>
          <p:cNvPr id="13" name="Content Placeholder 2"/>
          <p:cNvSpPr txBox="1">
            <a:spLocks/>
          </p:cNvSpPr>
          <p:nvPr/>
        </p:nvSpPr>
        <p:spPr>
          <a:xfrm>
            <a:off x="838199" y="3260726"/>
            <a:ext cx="10905699" cy="3174683"/>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i="1">
                <a:ea typeface="+mn-lt"/>
                <a:cs typeface="+mn-lt"/>
              </a:rPr>
              <a:t>Establishes harmonised rules concerning the making available, introduction, possession and use of explosives precursors. These are substances or mixtures that could be misused for the illicit manufacture of explosives.</a:t>
            </a:r>
            <a:endParaRPr lang="en-GB" sz="2000" i="1" err="1">
              <a:ea typeface="+mn-lt"/>
              <a:cs typeface="+mn-lt"/>
            </a:endParaRPr>
          </a:p>
          <a:p>
            <a:r>
              <a:rPr lang="en-GB" sz="2000" i="1">
                <a:ea typeface="+mn-lt"/>
                <a:cs typeface="+mn-lt"/>
              </a:rPr>
              <a:t>Main aims: </a:t>
            </a:r>
            <a:endParaRPr lang="en-GB" sz="2000" i="1">
              <a:latin typeface="Arial"/>
              <a:cs typeface="Arial"/>
            </a:endParaRPr>
          </a:p>
          <a:p>
            <a:pPr lvl="2">
              <a:spcAft>
                <a:spcPts val="600"/>
              </a:spcAft>
            </a:pPr>
            <a:r>
              <a:rPr lang="fr-FR" altLang="en-US" kern="0" err="1">
                <a:latin typeface="Arial"/>
                <a:cs typeface="Arial"/>
              </a:rPr>
              <a:t>limiting</a:t>
            </a:r>
            <a:r>
              <a:rPr lang="fr-FR" altLang="en-US" kern="0">
                <a:latin typeface="Arial"/>
                <a:cs typeface="Arial"/>
              </a:rPr>
              <a:t> the </a:t>
            </a:r>
            <a:r>
              <a:rPr lang="fr-FR" altLang="en-US" kern="0" err="1">
                <a:latin typeface="Arial"/>
                <a:cs typeface="Arial"/>
              </a:rPr>
              <a:t>availability</a:t>
            </a:r>
            <a:r>
              <a:rPr lang="fr-FR" altLang="en-US" kern="0">
                <a:latin typeface="Arial"/>
                <a:cs typeface="Arial"/>
              </a:rPr>
              <a:t> of explosive </a:t>
            </a:r>
            <a:r>
              <a:rPr lang="fr-FR" altLang="en-US" kern="0" err="1">
                <a:latin typeface="Arial"/>
                <a:cs typeface="Arial"/>
              </a:rPr>
              <a:t>precursors</a:t>
            </a:r>
            <a:r>
              <a:rPr lang="fr-FR" altLang="en-US" kern="0">
                <a:latin typeface="Arial"/>
                <a:cs typeface="Arial"/>
              </a:rPr>
              <a:t> to </a:t>
            </a:r>
            <a:r>
              <a:rPr lang="fr-FR" altLang="en-US" kern="0" err="1">
                <a:latin typeface="Arial"/>
                <a:cs typeface="Arial"/>
              </a:rPr>
              <a:t>members</a:t>
            </a:r>
            <a:r>
              <a:rPr lang="fr-FR" altLang="en-US" kern="0">
                <a:latin typeface="Arial"/>
                <a:cs typeface="Arial"/>
              </a:rPr>
              <a:t> of the </a:t>
            </a:r>
            <a:r>
              <a:rPr lang="fr-FR" altLang="en-US" kern="0" err="1">
                <a:latin typeface="Arial"/>
                <a:cs typeface="Arial"/>
              </a:rPr>
              <a:t>general</a:t>
            </a:r>
            <a:r>
              <a:rPr lang="fr-FR" altLang="en-US" kern="0">
                <a:latin typeface="Arial"/>
                <a:cs typeface="Arial"/>
              </a:rPr>
              <a:t> public</a:t>
            </a:r>
            <a:endParaRPr lang="en-GB"/>
          </a:p>
          <a:p>
            <a:pPr lvl="2">
              <a:spcAft>
                <a:spcPts val="600"/>
              </a:spcAft>
            </a:pPr>
            <a:r>
              <a:rPr lang="fr-FR" altLang="en-US" kern="0" err="1">
                <a:cs typeface="Arial"/>
              </a:rPr>
              <a:t>ensuring</a:t>
            </a:r>
            <a:r>
              <a:rPr lang="fr-FR" altLang="en-US" kern="0">
                <a:cs typeface="Arial"/>
              </a:rPr>
              <a:t> </a:t>
            </a:r>
            <a:r>
              <a:rPr lang="fr-FR" altLang="en-US" kern="0" err="1">
                <a:cs typeface="Arial"/>
              </a:rPr>
              <a:t>appropriate</a:t>
            </a:r>
            <a:r>
              <a:rPr lang="fr-FR" altLang="en-US" kern="0">
                <a:cs typeface="Arial"/>
              </a:rPr>
              <a:t> </a:t>
            </a:r>
            <a:r>
              <a:rPr lang="fr-FR" altLang="en-US" kern="0" err="1">
                <a:cs typeface="Arial"/>
              </a:rPr>
              <a:t>reporting</a:t>
            </a:r>
            <a:r>
              <a:rPr lang="fr-FR" altLang="en-US" kern="0">
                <a:cs typeface="Arial"/>
              </a:rPr>
              <a:t> of </a:t>
            </a:r>
            <a:r>
              <a:rPr lang="fr-FR" altLang="en-US" kern="0" err="1">
                <a:cs typeface="Arial"/>
              </a:rPr>
              <a:t>suspicious</a:t>
            </a:r>
            <a:r>
              <a:rPr lang="fr-FR" altLang="en-US" kern="0">
                <a:cs typeface="Arial"/>
              </a:rPr>
              <a:t> transactions </a:t>
            </a:r>
            <a:r>
              <a:rPr lang="fr-FR" altLang="en-US" kern="0" err="1">
                <a:cs typeface="Arial"/>
              </a:rPr>
              <a:t>throughout</a:t>
            </a:r>
            <a:r>
              <a:rPr lang="fr-FR" altLang="en-US" kern="0">
                <a:cs typeface="Arial"/>
              </a:rPr>
              <a:t> the </a:t>
            </a:r>
            <a:r>
              <a:rPr lang="fr-FR" altLang="en-US" kern="0" err="1">
                <a:cs typeface="Arial"/>
              </a:rPr>
              <a:t>supply</a:t>
            </a:r>
            <a:r>
              <a:rPr lang="fr-FR" altLang="en-US" kern="0">
                <a:cs typeface="Arial"/>
              </a:rPr>
              <a:t> </a:t>
            </a:r>
            <a:r>
              <a:rPr lang="fr-FR" altLang="en-US" kern="0" err="1">
                <a:cs typeface="Arial"/>
              </a:rPr>
              <a:t>chain</a:t>
            </a:r>
            <a:r>
              <a:rPr lang="fr-FR" altLang="en-US" kern="0">
                <a:cs typeface="Arial"/>
              </a:rPr>
              <a:t> (</a:t>
            </a:r>
            <a:r>
              <a:rPr lang="fr-FR" altLang="en-US" kern="0" err="1">
                <a:cs typeface="Arial"/>
              </a:rPr>
              <a:t>including</a:t>
            </a:r>
            <a:r>
              <a:rPr lang="fr-FR" altLang="en-US" kern="0">
                <a:cs typeface="Arial"/>
              </a:rPr>
              <a:t> on-line)</a:t>
            </a:r>
          </a:p>
          <a:p>
            <a:pPr>
              <a:spcAft>
                <a:spcPts val="1200"/>
              </a:spcAft>
            </a:pPr>
            <a:endParaRPr lang="en-GB">
              <a:cs typeface="Arial"/>
            </a:endParaRPr>
          </a:p>
          <a:p>
            <a:pPr lvl="1">
              <a:spcAft>
                <a:spcPts val="1200"/>
              </a:spcAft>
            </a:pPr>
            <a:endParaRPr lang="en-GB">
              <a:cs typeface="Arial"/>
            </a:endParaRPr>
          </a:p>
        </p:txBody>
      </p:sp>
      <p:sp>
        <p:nvSpPr>
          <p:cNvPr id="14" name="Content Placeholder 2"/>
          <p:cNvSpPr txBox="1">
            <a:spLocks/>
          </p:cNvSpPr>
          <p:nvPr/>
        </p:nvSpPr>
        <p:spPr>
          <a:xfrm>
            <a:off x="958924" y="2595966"/>
            <a:ext cx="10784973" cy="403178"/>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cs typeface="Arial"/>
                <a:hlinkClick r:id="rId2"/>
              </a:rPr>
              <a:t>https://eur-lex.europa.eu/legal-content/EN/TXT/?uri=celex%3A32019R1148</a:t>
            </a:r>
            <a:endParaRPr lang="en-US"/>
          </a:p>
        </p:txBody>
      </p:sp>
    </p:spTree>
    <p:extLst>
      <p:ext uri="{BB962C8B-B14F-4D97-AF65-F5344CB8AC3E}">
        <p14:creationId xmlns:p14="http://schemas.microsoft.com/office/powerpoint/2010/main" val="303162378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E"/>
              <a:t>Thank you</a:t>
            </a:r>
            <a:endParaRPr lang="en-GB"/>
          </a:p>
        </p:txBody>
      </p:sp>
      <p:sp>
        <p:nvSpPr>
          <p:cNvPr id="3" name="Subtitle 2"/>
          <p:cNvSpPr>
            <a:spLocks noGrp="1"/>
          </p:cNvSpPr>
          <p:nvPr>
            <p:ph type="subTitle" idx="1"/>
          </p:nvPr>
        </p:nvSpPr>
        <p:spPr>
          <a:xfrm>
            <a:off x="759575" y="4646435"/>
            <a:ext cx="8941016" cy="1853519"/>
          </a:xfrm>
        </p:spPr>
        <p:txBody>
          <a:bodyPr wrap="square" anchor="b" anchorCtr="0"/>
          <a:lstStyle/>
          <a:p>
            <a:r>
              <a:rPr lang="en-US" sz="1050" b="1"/>
              <a:t>© European Union 2020</a:t>
            </a:r>
          </a:p>
          <a:p>
            <a:r>
              <a:rPr lang="en-US" sz="1050"/>
              <a:t>Unless otherwise noted the reuse of this presentation is </a:t>
            </a:r>
            <a:r>
              <a:rPr lang="en-US" sz="1050" err="1"/>
              <a:t>authorised</a:t>
            </a:r>
            <a:r>
              <a:rPr lang="en-US" sz="1050"/>
              <a:t> under the </a:t>
            </a:r>
            <a:r>
              <a:rPr lang="en-US" sz="1050">
                <a:hlinkClick r:id="rId3"/>
              </a:rPr>
              <a:t>CC BY 4.0 </a:t>
            </a:r>
            <a:r>
              <a:rPr lang="en-US" sz="1050"/>
              <a:t>license. For any use or reproduction of elements that are not owned by the EU, permission may need to be sought directly from the respective right holders.</a:t>
            </a:r>
          </a:p>
          <a:p>
            <a:r>
              <a:rPr lang="en-US" sz="1050"/>
              <a:t>Slide </a:t>
            </a:r>
            <a:r>
              <a:rPr lang="en-US" sz="1050">
                <a:solidFill>
                  <a:schemeClr val="accent6"/>
                </a:solidFill>
              </a:rPr>
              <a:t>xx</a:t>
            </a:r>
            <a:r>
              <a:rPr lang="en-US" sz="1050"/>
              <a:t>: </a:t>
            </a:r>
            <a:r>
              <a:rPr lang="en-US" sz="1050">
                <a:solidFill>
                  <a:schemeClr val="accent6"/>
                </a:solidFill>
              </a:rPr>
              <a:t>element concerned</a:t>
            </a:r>
            <a:r>
              <a:rPr lang="en-US" sz="1050"/>
              <a:t>, source</a:t>
            </a:r>
            <a:r>
              <a:rPr lang="en-US" sz="1050">
                <a:solidFill>
                  <a:schemeClr val="accent6"/>
                </a:solidFill>
              </a:rPr>
              <a:t>: e.g. Fotolia.com</a:t>
            </a:r>
            <a:r>
              <a:rPr lang="en-US" sz="1050"/>
              <a:t>; Slide </a:t>
            </a:r>
            <a:r>
              <a:rPr lang="en-US" sz="1050">
                <a:solidFill>
                  <a:schemeClr val="accent6"/>
                </a:solidFill>
              </a:rPr>
              <a:t>xx</a:t>
            </a:r>
            <a:r>
              <a:rPr lang="en-US" sz="1050"/>
              <a:t>: </a:t>
            </a:r>
            <a:r>
              <a:rPr lang="en-US" sz="1050">
                <a:solidFill>
                  <a:schemeClr val="accent6"/>
                </a:solidFill>
              </a:rPr>
              <a:t>element concerned</a:t>
            </a:r>
            <a:r>
              <a:rPr lang="en-US" sz="1050"/>
              <a:t>, source: </a:t>
            </a:r>
            <a:r>
              <a:rPr lang="en-US" sz="1050">
                <a:solidFill>
                  <a:schemeClr val="accent6"/>
                </a:solidFill>
              </a:rPr>
              <a:t>e.g. iStock.com</a:t>
            </a:r>
            <a:endParaRPr lang="en-GB" sz="1050">
              <a:solidFill>
                <a:schemeClr val="accent6"/>
              </a:solidFill>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0524" y="4858246"/>
            <a:ext cx="1023496" cy="358097"/>
          </a:xfrm>
          <a:prstGeom prst="rect">
            <a:avLst/>
          </a:prstGeom>
        </p:spPr>
      </p:pic>
    </p:spTree>
    <p:extLst>
      <p:ext uri="{BB962C8B-B14F-4D97-AF65-F5344CB8AC3E}">
        <p14:creationId xmlns:p14="http://schemas.microsoft.com/office/powerpoint/2010/main" val="37873293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63827" y="1424511"/>
            <a:ext cx="10597084" cy="1929233"/>
          </a:xfrm>
        </p:spPr>
        <p:txBody>
          <a:bodyPr vert="horz" lIns="91440" tIns="45720" rIns="91440" bIns="45720" rtlCol="0" anchor="t">
            <a:noAutofit/>
          </a:bodyPr>
          <a:lstStyle/>
          <a:p>
            <a:pPr marL="0" indent="0">
              <a:buNone/>
            </a:pPr>
            <a:r>
              <a:rPr lang="en-GB">
                <a:solidFill>
                  <a:srgbClr val="004494"/>
                </a:solidFill>
                <a:cs typeface="Arial"/>
              </a:rPr>
              <a:t>Regulation</a:t>
            </a:r>
            <a:r>
              <a:rPr lang="en-GB">
                <a:solidFill>
                  <a:srgbClr val="004494"/>
                </a:solidFill>
                <a:ea typeface="+mn-lt"/>
                <a:cs typeface="+mn-lt"/>
              </a:rPr>
              <a:t> (EU) 2018/1860 of the European Parliament and of the Council of 28 November 2018 on the use of the Schengen Information System for the return of illegally staying third-country nationals </a:t>
            </a:r>
            <a:endParaRPr lang="en-GB">
              <a:solidFill>
                <a:srgbClr val="004494"/>
              </a:solidFill>
            </a:endParaRPr>
          </a:p>
        </p:txBody>
      </p:sp>
      <p:sp>
        <p:nvSpPr>
          <p:cNvPr id="2" name="Title 1"/>
          <p:cNvSpPr>
            <a:spLocks noGrp="1"/>
          </p:cNvSpPr>
          <p:nvPr>
            <p:ph type="title"/>
          </p:nvPr>
        </p:nvSpPr>
        <p:spPr>
          <a:xfrm>
            <a:off x="958924" y="499876"/>
            <a:ext cx="10515600" cy="482176"/>
          </a:xfrm>
        </p:spPr>
        <p:txBody>
          <a:bodyPr/>
          <a:lstStyle/>
          <a:p>
            <a:r>
              <a:rPr lang="en-GB" sz="2800"/>
              <a:t> </a:t>
            </a:r>
            <a:r>
              <a:rPr lang="en-IE" sz="2800"/>
              <a:t>Information Systems for Borders, Migration and Security</a:t>
            </a:r>
            <a:endParaRPr lang="en-GB" sz="2800"/>
          </a:p>
        </p:txBody>
      </p:sp>
      <p:sp>
        <p:nvSpPr>
          <p:cNvPr id="13" name="Content Placeholder 2"/>
          <p:cNvSpPr txBox="1">
            <a:spLocks/>
          </p:cNvSpPr>
          <p:nvPr/>
        </p:nvSpPr>
        <p:spPr>
          <a:xfrm>
            <a:off x="838199" y="3756664"/>
            <a:ext cx="10905699" cy="2436723"/>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atin typeface="Arial"/>
              <a:cs typeface="Arial"/>
            </a:endParaRPr>
          </a:p>
        </p:txBody>
      </p:sp>
      <p:sp>
        <p:nvSpPr>
          <p:cNvPr id="14" name="Content Placeholder 2"/>
          <p:cNvSpPr txBox="1">
            <a:spLocks/>
          </p:cNvSpPr>
          <p:nvPr/>
        </p:nvSpPr>
        <p:spPr>
          <a:xfrm>
            <a:off x="958924" y="2982608"/>
            <a:ext cx="10784973" cy="455370"/>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t>Link to EUR-Lex: </a:t>
            </a:r>
            <a:r>
              <a:rPr lang="en-GB" sz="1600">
                <a:ea typeface="+mn-lt"/>
                <a:cs typeface="+mn-lt"/>
                <a:hlinkClick r:id="rId2"/>
              </a:rPr>
              <a:t>https://eur-lex.europa.eu/legal-content/EN/TXT/?uri=celex:32018R1860</a:t>
            </a:r>
            <a:r>
              <a:rPr lang="en-GB" sz="1600">
                <a:ea typeface="+mn-lt"/>
                <a:cs typeface="+mn-lt"/>
              </a:rPr>
              <a:t> </a:t>
            </a:r>
            <a:endParaRPr lang="en-GB" sz="1600">
              <a:cs typeface="Arial"/>
            </a:endParaRPr>
          </a:p>
          <a:p>
            <a:pPr marL="0" indent="0">
              <a:spcAft>
                <a:spcPts val="1200"/>
              </a:spcAft>
              <a:buNone/>
            </a:pPr>
            <a:endParaRPr lang="en-GB" sz="1600">
              <a:cs typeface="Arial"/>
            </a:endParaRPr>
          </a:p>
        </p:txBody>
      </p:sp>
      <p:sp>
        <p:nvSpPr>
          <p:cNvPr id="5" name="Content Placeholder 2">
            <a:extLst>
              <a:ext uri="{FF2B5EF4-FFF2-40B4-BE49-F238E27FC236}">
                <a16:creationId xmlns:a16="http://schemas.microsoft.com/office/drawing/2014/main" id="{266AF9AF-A708-1B52-DE89-BDC3AFD51F1E}"/>
              </a:ext>
            </a:extLst>
          </p:cNvPr>
          <p:cNvSpPr txBox="1">
            <a:spLocks/>
          </p:cNvSpPr>
          <p:nvPr/>
        </p:nvSpPr>
        <p:spPr>
          <a:xfrm>
            <a:off x="959285" y="3428901"/>
            <a:ext cx="10937013" cy="3177845"/>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Aft>
                <a:spcPts val="1200"/>
              </a:spcAft>
              <a:buNone/>
            </a:pPr>
            <a:r>
              <a:rPr lang="en-GB" sz="2000">
                <a:ea typeface="+mn-lt"/>
                <a:cs typeface="+mn-lt"/>
              </a:rPr>
              <a:t>The three new regulations related to SIS are designed to strengthen the existing measures in SIS II, particularly in the light of the new migration and security challenges. </a:t>
            </a:r>
            <a:r>
              <a:rPr lang="en-GB" sz="2000" b="1">
                <a:ea typeface="+mn-lt"/>
                <a:cs typeface="+mn-lt"/>
              </a:rPr>
              <a:t>They will replace (planned for Q4 2022) the current legislation</a:t>
            </a:r>
            <a:r>
              <a:rPr lang="en-GB" sz="2000">
                <a:ea typeface="+mn-lt"/>
                <a:cs typeface="+mn-lt"/>
              </a:rPr>
              <a:t> laid down in Regulations (EC) No 1986/2006 and (EC) No 1987/2006, and Decision 2007/533/JHA.</a:t>
            </a:r>
          </a:p>
          <a:p>
            <a:pPr marL="0" indent="0" algn="just">
              <a:spcAft>
                <a:spcPts val="1200"/>
              </a:spcAft>
              <a:buNone/>
            </a:pPr>
            <a:r>
              <a:rPr lang="en-GB" sz="2000">
                <a:ea typeface="+mn-lt"/>
                <a:cs typeface="+mn-lt"/>
              </a:rPr>
              <a:t>Regulation (EU) 2018/1860 lays down common conditions and procedures for entering and processing new category of alerts on non-EU nationals who are subject to </a:t>
            </a:r>
            <a:r>
              <a:rPr lang="en-GB" sz="2000" b="1">
                <a:ea typeface="+mn-lt"/>
                <a:cs typeface="+mn-lt"/>
              </a:rPr>
              <a:t>return decisions</a:t>
            </a:r>
            <a:r>
              <a:rPr lang="en-GB" b="1">
                <a:ea typeface="+mn-lt"/>
                <a:cs typeface="+mn-lt"/>
              </a:rPr>
              <a:t>.</a:t>
            </a:r>
            <a:endParaRPr lang="en-GB" b="1">
              <a:cs typeface="Arial"/>
            </a:endParaRPr>
          </a:p>
          <a:p>
            <a:pPr marL="0" indent="0">
              <a:spcAft>
                <a:spcPts val="1000"/>
              </a:spcAft>
              <a:buNone/>
            </a:pPr>
            <a:endParaRPr lang="en-GB" sz="2000">
              <a:cs typeface="Arial"/>
            </a:endParaRPr>
          </a:p>
          <a:p>
            <a:pPr marL="0" indent="0">
              <a:buNone/>
            </a:pPr>
            <a:endParaRPr lang="en-GB">
              <a:cs typeface="Arial"/>
            </a:endParaRPr>
          </a:p>
          <a:p>
            <a:pPr lvl="1">
              <a:spcAft>
                <a:spcPts val="1200"/>
              </a:spcAft>
            </a:pPr>
            <a:endParaRPr lang="en-GB">
              <a:latin typeface="Arial"/>
              <a:cs typeface="Arial"/>
            </a:endParaRPr>
          </a:p>
        </p:txBody>
      </p:sp>
    </p:spTree>
    <p:extLst>
      <p:ext uri="{BB962C8B-B14F-4D97-AF65-F5344CB8AC3E}">
        <p14:creationId xmlns:p14="http://schemas.microsoft.com/office/powerpoint/2010/main" val="66725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63827" y="1267936"/>
            <a:ext cx="10597084" cy="1520519"/>
          </a:xfrm>
        </p:spPr>
        <p:txBody>
          <a:bodyPr vert="horz" lIns="91440" tIns="45720" rIns="91440" bIns="45720" rtlCol="0" anchor="t">
            <a:noAutofit/>
          </a:bodyPr>
          <a:lstStyle/>
          <a:p>
            <a:pPr marL="0" indent="0" algn="just">
              <a:buNone/>
            </a:pPr>
            <a:r>
              <a:rPr lang="en-GB" sz="2000">
                <a:solidFill>
                  <a:srgbClr val="004494"/>
                </a:solidFill>
                <a:ea typeface="+mn-lt"/>
                <a:cs typeface="+mn-lt"/>
              </a:rPr>
              <a:t>Regulation (EU) 2018/1861 of the European Parliament and of the Council of 28 November 2018 on the establishment, operation and use of the Schengen Information System (SIS) in the field of border checks, and amending the Convention implementing the Schengen Agreement, and amending and repealing Regulation (EC) No 1987/2006 </a:t>
            </a:r>
            <a:endParaRPr lang="en-US" sz="2000">
              <a:solidFill>
                <a:srgbClr val="004494"/>
              </a:solidFill>
              <a:cs typeface="Arial"/>
            </a:endParaRPr>
          </a:p>
        </p:txBody>
      </p:sp>
      <p:sp>
        <p:nvSpPr>
          <p:cNvPr id="2" name="Title 1"/>
          <p:cNvSpPr>
            <a:spLocks noGrp="1"/>
          </p:cNvSpPr>
          <p:nvPr>
            <p:ph type="title"/>
          </p:nvPr>
        </p:nvSpPr>
        <p:spPr>
          <a:xfrm>
            <a:off x="958924" y="499876"/>
            <a:ext cx="10515600" cy="482176"/>
          </a:xfrm>
        </p:spPr>
        <p:txBody>
          <a:bodyPr/>
          <a:lstStyle/>
          <a:p>
            <a:r>
              <a:rPr lang="en-GB" sz="2800"/>
              <a:t> </a:t>
            </a:r>
            <a:r>
              <a:rPr lang="en-IE" sz="2800"/>
              <a:t>Information Systems for Borders, Migration and Security</a:t>
            </a:r>
            <a:endParaRPr lang="en-GB" sz="2800"/>
          </a:p>
        </p:txBody>
      </p:sp>
      <p:sp>
        <p:nvSpPr>
          <p:cNvPr id="13" name="Content Placeholder 2"/>
          <p:cNvSpPr txBox="1">
            <a:spLocks/>
          </p:cNvSpPr>
          <p:nvPr/>
        </p:nvSpPr>
        <p:spPr>
          <a:xfrm>
            <a:off x="838199" y="3756664"/>
            <a:ext cx="10905699" cy="2436723"/>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atin typeface="Arial"/>
              <a:cs typeface="Arial"/>
            </a:endParaRPr>
          </a:p>
        </p:txBody>
      </p:sp>
      <p:sp>
        <p:nvSpPr>
          <p:cNvPr id="14" name="Content Placeholder 2"/>
          <p:cNvSpPr txBox="1">
            <a:spLocks/>
          </p:cNvSpPr>
          <p:nvPr/>
        </p:nvSpPr>
        <p:spPr>
          <a:xfrm>
            <a:off x="917314" y="2560681"/>
            <a:ext cx="10784973" cy="455370"/>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t>Link to EUR-Lex: </a:t>
            </a:r>
            <a:r>
              <a:rPr lang="en-GB" sz="1600">
                <a:ea typeface="+mn-lt"/>
                <a:cs typeface="+mn-lt"/>
                <a:hlinkClick r:id="rId2"/>
              </a:rPr>
              <a:t>https://eur-lex.europa.eu/legal-content/EN/TXT/?uri=CELEX%3A32018R1861</a:t>
            </a:r>
            <a:r>
              <a:rPr lang="en-GB" sz="1600">
                <a:ea typeface="+mn-lt"/>
                <a:cs typeface="+mn-lt"/>
              </a:rPr>
              <a:t> </a:t>
            </a:r>
            <a:endParaRPr lang="en-GB" sz="1600">
              <a:cs typeface="Arial"/>
            </a:endParaRPr>
          </a:p>
          <a:p>
            <a:pPr marL="0" indent="0">
              <a:spcAft>
                <a:spcPts val="1200"/>
              </a:spcAft>
              <a:buNone/>
            </a:pPr>
            <a:endParaRPr lang="en-GB" sz="1600">
              <a:cs typeface="Arial"/>
            </a:endParaRPr>
          </a:p>
        </p:txBody>
      </p:sp>
      <p:sp>
        <p:nvSpPr>
          <p:cNvPr id="5" name="Content Placeholder 2">
            <a:extLst>
              <a:ext uri="{FF2B5EF4-FFF2-40B4-BE49-F238E27FC236}">
                <a16:creationId xmlns:a16="http://schemas.microsoft.com/office/drawing/2014/main" id="{266AF9AF-A708-1B52-DE89-BDC3AFD51F1E}"/>
              </a:ext>
            </a:extLst>
          </p:cNvPr>
          <p:cNvSpPr txBox="1">
            <a:spLocks/>
          </p:cNvSpPr>
          <p:nvPr/>
        </p:nvSpPr>
        <p:spPr>
          <a:xfrm>
            <a:off x="980305" y="2965220"/>
            <a:ext cx="10937013" cy="3000393"/>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Aft>
                <a:spcPts val="1200"/>
              </a:spcAft>
              <a:buNone/>
            </a:pPr>
            <a:r>
              <a:rPr lang="en-GB" sz="2000">
                <a:ea typeface="+mn-lt"/>
                <a:cs typeface="+mn-lt"/>
              </a:rPr>
              <a:t>Regulation (EU) 2018/1861 covers the use of SIS in the field of border checks for </a:t>
            </a:r>
            <a:r>
              <a:rPr lang="en-GB" sz="2000" b="1">
                <a:ea typeface="+mn-lt"/>
                <a:cs typeface="+mn-lt"/>
              </a:rPr>
              <a:t>refusal of entry alerts (entry bans)</a:t>
            </a:r>
            <a:r>
              <a:rPr lang="en-GB" sz="2000">
                <a:ea typeface="+mn-lt"/>
                <a:cs typeface="+mn-lt"/>
              </a:rPr>
              <a:t>:</a:t>
            </a:r>
          </a:p>
          <a:p>
            <a:pPr marL="342900" indent="-342900" algn="just">
              <a:spcAft>
                <a:spcPts val="1200"/>
              </a:spcAft>
            </a:pPr>
            <a:r>
              <a:rPr lang="en-GB" sz="2000">
                <a:ea typeface="+mn-lt"/>
                <a:cs typeface="+mn-lt"/>
              </a:rPr>
              <a:t>Alerts will be entered in all cases when  a non-EU national is refused entry or the right to stay because they pose a security threat or are subject to a restrictive measure preventing entry into, or transit through, an EU country.</a:t>
            </a:r>
          </a:p>
          <a:p>
            <a:pPr algn="just">
              <a:spcAft>
                <a:spcPts val="1200"/>
              </a:spcAft>
            </a:pPr>
            <a:r>
              <a:rPr lang="en-GB" sz="2000">
                <a:ea typeface="+mn-lt"/>
                <a:cs typeface="+mn-lt"/>
              </a:rPr>
              <a:t> More detail in refusal of entry alerts to describe the background to the case. </a:t>
            </a:r>
            <a:endParaRPr lang="en-GB" sz="2000">
              <a:cs typeface="Arial"/>
            </a:endParaRPr>
          </a:p>
          <a:p>
            <a:pPr algn="just">
              <a:spcAft>
                <a:spcPts val="1200"/>
              </a:spcAft>
            </a:pPr>
            <a:r>
              <a:rPr lang="en-GB" sz="2000">
                <a:ea typeface="+mn-lt"/>
                <a:cs typeface="+mn-lt"/>
              </a:rPr>
              <a:t> The alert will indicate whether the person concerned is a family member of a citizen of the Union or other person who is a beneficiary of the right of free movement.</a:t>
            </a:r>
            <a:endParaRPr lang="en-GB" sz="2000">
              <a:cs typeface="Arial"/>
            </a:endParaRPr>
          </a:p>
          <a:p>
            <a:pPr marL="342900" indent="-342900" algn="just">
              <a:spcAft>
                <a:spcPts val="1200"/>
              </a:spcAft>
            </a:pPr>
            <a:endParaRPr lang="en-GB" sz="2000">
              <a:cs typeface="Arial"/>
            </a:endParaRPr>
          </a:p>
          <a:p>
            <a:pPr marL="0" indent="0" algn="just">
              <a:spcAft>
                <a:spcPts val="1200"/>
              </a:spcAft>
              <a:buNone/>
            </a:pPr>
            <a:endParaRPr lang="en-GB">
              <a:latin typeface="Arial"/>
              <a:cs typeface="Arial"/>
            </a:endParaRPr>
          </a:p>
          <a:p>
            <a:pPr marL="0" indent="0" algn="just">
              <a:spcAft>
                <a:spcPts val="1200"/>
              </a:spcAft>
              <a:buNone/>
            </a:pPr>
            <a:endParaRPr lang="en-GB">
              <a:latin typeface="Arial"/>
              <a:cs typeface="Arial"/>
            </a:endParaRPr>
          </a:p>
          <a:p>
            <a:pPr marL="0" indent="0">
              <a:spcAft>
                <a:spcPts val="1000"/>
              </a:spcAft>
              <a:buNone/>
            </a:pPr>
            <a:endParaRPr lang="en-GB" sz="2000">
              <a:latin typeface="Arial"/>
              <a:cs typeface="Arial"/>
            </a:endParaRPr>
          </a:p>
          <a:p>
            <a:pPr marL="0" indent="0">
              <a:buNone/>
            </a:pPr>
            <a:endParaRPr lang="en-GB">
              <a:latin typeface="Arial"/>
              <a:cs typeface="Arial"/>
            </a:endParaRPr>
          </a:p>
          <a:p>
            <a:pPr lvl="1">
              <a:spcAft>
                <a:spcPts val="1200"/>
              </a:spcAft>
            </a:pPr>
            <a:endParaRPr lang="en-GB">
              <a:latin typeface="Arial"/>
              <a:cs typeface="Arial"/>
            </a:endParaRPr>
          </a:p>
        </p:txBody>
      </p:sp>
    </p:spTree>
    <p:extLst>
      <p:ext uri="{BB962C8B-B14F-4D97-AF65-F5344CB8AC3E}">
        <p14:creationId xmlns:p14="http://schemas.microsoft.com/office/powerpoint/2010/main" val="1529202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63827" y="1100923"/>
            <a:ext cx="10597084" cy="1768401"/>
          </a:xfrm>
        </p:spPr>
        <p:txBody>
          <a:bodyPr vert="horz" lIns="91440" tIns="45720" rIns="91440" bIns="45720" rtlCol="0" anchor="t">
            <a:noAutofit/>
          </a:bodyPr>
          <a:lstStyle/>
          <a:p>
            <a:pPr marL="0" indent="0" algn="just">
              <a:buNone/>
            </a:pPr>
            <a:r>
              <a:rPr lang="en-GB" sz="2000">
                <a:solidFill>
                  <a:srgbClr val="0356B1"/>
                </a:solidFill>
                <a:ea typeface="+mn-lt"/>
                <a:cs typeface="+mn-lt"/>
              </a:rPr>
              <a:t>Regulation (EU) 2018/1862 of the European Parliament and of the Council of 28 November 2018 on the establishment, operation and use of the Schengen Information System (SIS) in the field of police cooperation and judicial cooperation in criminal matters, amending and repealing Council Decision 2007/533/JHA, and repealing Regulation (EC) No 1986/2006 of the European Parliament and of the Council and Commission Decision 2010/261/EU</a:t>
            </a:r>
            <a:r>
              <a:rPr lang="en-GB" sz="2000">
                <a:ea typeface="+mn-lt"/>
                <a:cs typeface="+mn-lt"/>
              </a:rPr>
              <a:t> </a:t>
            </a:r>
            <a:endParaRPr lang="en-US" sz="2000"/>
          </a:p>
        </p:txBody>
      </p:sp>
      <p:sp>
        <p:nvSpPr>
          <p:cNvPr id="2" name="Title 1"/>
          <p:cNvSpPr>
            <a:spLocks noGrp="1"/>
          </p:cNvSpPr>
          <p:nvPr>
            <p:ph type="title"/>
          </p:nvPr>
        </p:nvSpPr>
        <p:spPr>
          <a:xfrm>
            <a:off x="958924" y="499876"/>
            <a:ext cx="10515600" cy="482176"/>
          </a:xfrm>
        </p:spPr>
        <p:txBody>
          <a:bodyPr/>
          <a:lstStyle/>
          <a:p>
            <a:r>
              <a:rPr lang="en-GB" sz="2800"/>
              <a:t> </a:t>
            </a:r>
            <a:r>
              <a:rPr lang="en-IE" sz="2800"/>
              <a:t>Information Systems for Borders, Migration and Security</a:t>
            </a:r>
            <a:endParaRPr lang="en-GB" sz="2800"/>
          </a:p>
        </p:txBody>
      </p:sp>
      <p:sp>
        <p:nvSpPr>
          <p:cNvPr id="13" name="Content Placeholder 2"/>
          <p:cNvSpPr txBox="1">
            <a:spLocks/>
          </p:cNvSpPr>
          <p:nvPr/>
        </p:nvSpPr>
        <p:spPr>
          <a:xfrm>
            <a:off x="838199" y="3756664"/>
            <a:ext cx="10905699" cy="2436723"/>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atin typeface="Arial"/>
              <a:cs typeface="Arial"/>
            </a:endParaRPr>
          </a:p>
        </p:txBody>
      </p:sp>
      <p:sp>
        <p:nvSpPr>
          <p:cNvPr id="14" name="Content Placeholder 2"/>
          <p:cNvSpPr txBox="1">
            <a:spLocks/>
          </p:cNvSpPr>
          <p:nvPr/>
        </p:nvSpPr>
        <p:spPr>
          <a:xfrm>
            <a:off x="1043005" y="2851597"/>
            <a:ext cx="10784973" cy="455370"/>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GB" sz="1600"/>
              <a:t>Link to EUR-Lex: </a:t>
            </a:r>
            <a:r>
              <a:rPr lang="en-GB" sz="1600">
                <a:ea typeface="+mn-lt"/>
                <a:cs typeface="+mn-lt"/>
                <a:hlinkClick r:id="rId2"/>
              </a:rPr>
              <a:t>https://eur-lex.europa.eu/legal-content/EN/TXT/?uri=CELEX%3A32018R1861</a:t>
            </a:r>
            <a:r>
              <a:rPr lang="en-GB" sz="1600">
                <a:ea typeface="+mn-lt"/>
                <a:cs typeface="+mn-lt"/>
              </a:rPr>
              <a:t> </a:t>
            </a:r>
            <a:endParaRPr lang="en-GB" sz="1600">
              <a:cs typeface="Arial"/>
            </a:endParaRPr>
          </a:p>
          <a:p>
            <a:pPr marL="0" indent="0">
              <a:spcAft>
                <a:spcPts val="1200"/>
              </a:spcAft>
              <a:buNone/>
            </a:pPr>
            <a:endParaRPr lang="en-GB" sz="1600">
              <a:cs typeface="Arial"/>
            </a:endParaRPr>
          </a:p>
        </p:txBody>
      </p:sp>
      <p:sp>
        <p:nvSpPr>
          <p:cNvPr id="5" name="Content Placeholder 2">
            <a:extLst>
              <a:ext uri="{FF2B5EF4-FFF2-40B4-BE49-F238E27FC236}">
                <a16:creationId xmlns:a16="http://schemas.microsoft.com/office/drawing/2014/main" id="{266AF9AF-A708-1B52-DE89-BDC3AFD51F1E}"/>
              </a:ext>
            </a:extLst>
          </p:cNvPr>
          <p:cNvSpPr txBox="1">
            <a:spLocks/>
          </p:cNvSpPr>
          <p:nvPr/>
        </p:nvSpPr>
        <p:spPr>
          <a:xfrm>
            <a:off x="834025" y="3351587"/>
            <a:ext cx="10937013" cy="2833378"/>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None/>
            </a:pPr>
            <a:r>
              <a:rPr lang="en-GB" sz="2000">
                <a:ea typeface="+mn-lt"/>
                <a:cs typeface="+mn-lt"/>
              </a:rPr>
              <a:t>  Regulation 2018/1862 improves and extends the use of SIS for </a:t>
            </a:r>
            <a:r>
              <a:rPr lang="en-GB" sz="2000" b="1">
                <a:ea typeface="+mn-lt"/>
                <a:cs typeface="+mn-lt"/>
              </a:rPr>
              <a:t>cooperation between police and judicial</a:t>
            </a:r>
            <a:r>
              <a:rPr lang="en-GB" b="1">
                <a:ea typeface="+mn-lt"/>
                <a:cs typeface="+mn-lt"/>
              </a:rPr>
              <a:t> </a:t>
            </a:r>
            <a:r>
              <a:rPr lang="en-GB" sz="2000" b="1">
                <a:ea typeface="+mn-lt"/>
                <a:cs typeface="+mn-lt"/>
              </a:rPr>
              <a:t>authorities:</a:t>
            </a:r>
            <a:endParaRPr lang="en-GB" sz="2000">
              <a:ea typeface="+mn-lt"/>
              <a:cs typeface="+mn-lt"/>
            </a:endParaRPr>
          </a:p>
          <a:p>
            <a:pPr marL="342900" indent="-342900" algn="just"/>
            <a:r>
              <a:rPr lang="en-GB" sz="2000">
                <a:ea typeface="+mn-lt"/>
                <a:cs typeface="+mn-lt"/>
              </a:rPr>
              <a:t>it </a:t>
            </a:r>
            <a:r>
              <a:rPr lang="en-GB" sz="1800">
                <a:ea typeface="+mn-lt"/>
                <a:cs typeface="+mn-lt"/>
              </a:rPr>
              <a:t>establishes the conditions and procedures for entering and processing alerts in the SIS on wanted persons and objects, including persons wanted for arrest, missing persons, individuals being sought to assist with a judicial procedure, persons and objects wanted for discreet and specific checks, objects that were stolen, lost or misappropriated.</a:t>
            </a:r>
          </a:p>
          <a:p>
            <a:pPr marL="342900" indent="-342900" algn="just"/>
            <a:r>
              <a:rPr lang="en-GB" sz="1800">
                <a:ea typeface="+mn-lt"/>
                <a:cs typeface="+mn-lt"/>
              </a:rPr>
              <a:t>introduces new categories of alerts (vulnerable persons; inquiry checks; unknown wanted person), new functionalities and new categories of data in the alerts. </a:t>
            </a:r>
            <a:endParaRPr lang="en-GB" sz="1800">
              <a:cs typeface="Arial"/>
            </a:endParaRPr>
          </a:p>
          <a:p>
            <a:pPr marL="0" indent="0" algn="just">
              <a:spcAft>
                <a:spcPts val="1200"/>
              </a:spcAft>
              <a:buNone/>
            </a:pPr>
            <a:endParaRPr lang="en-GB">
              <a:cs typeface="Arial"/>
            </a:endParaRPr>
          </a:p>
          <a:p>
            <a:pPr marL="342900" indent="-342900" algn="just">
              <a:spcAft>
                <a:spcPts val="1200"/>
              </a:spcAft>
            </a:pPr>
            <a:endParaRPr lang="en-GB" sz="2000">
              <a:cs typeface="Arial"/>
            </a:endParaRPr>
          </a:p>
          <a:p>
            <a:pPr marL="0" indent="0" algn="just">
              <a:spcAft>
                <a:spcPts val="1200"/>
              </a:spcAft>
              <a:buNone/>
            </a:pPr>
            <a:endParaRPr lang="en-GB">
              <a:latin typeface="Arial"/>
              <a:cs typeface="Arial"/>
            </a:endParaRPr>
          </a:p>
          <a:p>
            <a:pPr marL="0" indent="0" algn="just">
              <a:spcAft>
                <a:spcPts val="1200"/>
              </a:spcAft>
              <a:buNone/>
            </a:pPr>
            <a:endParaRPr lang="en-GB">
              <a:latin typeface="Arial"/>
              <a:cs typeface="Arial"/>
            </a:endParaRPr>
          </a:p>
          <a:p>
            <a:pPr marL="0" indent="0">
              <a:spcAft>
                <a:spcPts val="1000"/>
              </a:spcAft>
              <a:buNone/>
            </a:pPr>
            <a:endParaRPr lang="en-GB" sz="2000">
              <a:latin typeface="Arial"/>
              <a:cs typeface="Arial"/>
            </a:endParaRPr>
          </a:p>
          <a:p>
            <a:pPr marL="0" indent="0">
              <a:buNone/>
            </a:pPr>
            <a:endParaRPr lang="en-GB">
              <a:latin typeface="Arial"/>
              <a:cs typeface="Arial"/>
            </a:endParaRPr>
          </a:p>
          <a:p>
            <a:pPr lvl="1">
              <a:spcAft>
                <a:spcPts val="1200"/>
              </a:spcAft>
            </a:pPr>
            <a:endParaRPr lang="en-GB">
              <a:latin typeface="Arial"/>
              <a:cs typeface="Arial"/>
            </a:endParaRPr>
          </a:p>
        </p:txBody>
      </p:sp>
    </p:spTree>
    <p:extLst>
      <p:ext uri="{BB962C8B-B14F-4D97-AF65-F5344CB8AC3E}">
        <p14:creationId xmlns:p14="http://schemas.microsoft.com/office/powerpoint/2010/main" val="1967292377"/>
      </p:ext>
    </p:extLst>
  </p:cSld>
  <p:clrMapOvr>
    <a:masterClrMapping/>
  </p:clrMapOvr>
</p:sld>
</file>

<file path=ppt/theme/theme1.xml><?xml version="1.0" encoding="utf-8"?>
<a:theme xmlns:a="http://schemas.openxmlformats.org/drawingml/2006/main" name="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910B1AB3EE7FB41977BC1E216BA6147" ma:contentTypeVersion="7" ma:contentTypeDescription="Create a new document." ma:contentTypeScope="" ma:versionID="4be0e6fae5d26acf7746629e52b4859c">
  <xsd:schema xmlns:xsd="http://www.w3.org/2001/XMLSchema" xmlns:xs="http://www.w3.org/2001/XMLSchema" xmlns:p="http://schemas.microsoft.com/office/2006/metadata/properties" xmlns:ns3="b1574990-7dca-46ed-ac87-7eb4962c31b1" xmlns:ns4="d2e3c90a-5f11-4787-ace5-3a0bcb2edcfa" targetNamespace="http://schemas.microsoft.com/office/2006/metadata/properties" ma:root="true" ma:fieldsID="56535a974f3342dea9b462e82b11abbe" ns3:_="" ns4:_="">
    <xsd:import namespace="b1574990-7dca-46ed-ac87-7eb4962c31b1"/>
    <xsd:import namespace="d2e3c90a-5f11-4787-ace5-3a0bcb2edcfa"/>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574990-7dca-46ed-ac87-7eb4962c31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2e3c90a-5f11-4787-ace5-3a0bcb2edcf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B1CAF70-02D1-4551-A536-63581F6A8097}">
  <ds:schemaRefs>
    <ds:schemaRef ds:uri="http://schemas.microsoft.com/sharepoint/v3/contenttype/forms"/>
  </ds:schemaRefs>
</ds:datastoreItem>
</file>

<file path=customXml/itemProps2.xml><?xml version="1.0" encoding="utf-8"?>
<ds:datastoreItem xmlns:ds="http://schemas.openxmlformats.org/officeDocument/2006/customXml" ds:itemID="{E5265C29-1CB0-4778-A1B7-259330C928D8}">
  <ds:schemaRefs>
    <ds:schemaRef ds:uri="b1574990-7dca-46ed-ac87-7eb4962c31b1"/>
    <ds:schemaRef ds:uri="d2e3c90a-5f11-4787-ace5-3a0bcb2edcf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1FF87431-2774-4E17-BE38-8A579357848D}">
  <ds:schemaRefs>
    <ds:schemaRef ds:uri="http://purl.org/dc/elements/1.1/"/>
    <ds:schemaRef ds:uri="http://schemas.openxmlformats.org/package/2006/metadata/core-properties"/>
    <ds:schemaRef ds:uri="http://www.w3.org/XML/1998/namespace"/>
    <ds:schemaRef ds:uri="http://schemas.microsoft.com/office/infopath/2007/PartnerControls"/>
    <ds:schemaRef ds:uri="http://purl.org/dc/dcmitype/"/>
    <ds:schemaRef ds:uri="http://purl.org/dc/terms/"/>
    <ds:schemaRef ds:uri="http://schemas.microsoft.com/office/2006/metadata/properties"/>
    <ds:schemaRef ds:uri="http://schemas.microsoft.com/office/2006/documentManagement/types"/>
    <ds:schemaRef ds:uri="d2e3c90a-5f11-4787-ace5-3a0bcb2edcfa"/>
    <ds:schemaRef ds:uri="b1574990-7dca-46ed-ac87-7eb4962c31b1"/>
  </ds:schemaRefs>
</ds:datastoreItem>
</file>

<file path=docProps/app.xml><?xml version="1.0" encoding="utf-8"?>
<Properties xmlns="http://schemas.openxmlformats.org/officeDocument/2006/extended-properties" xmlns:vt="http://schemas.openxmlformats.org/officeDocument/2006/docPropsVTypes">
  <Template/>
  <TotalTime>0</TotalTime>
  <Words>6932</Words>
  <Application>Microsoft Office PowerPoint</Application>
  <PresentationFormat>Widescreen</PresentationFormat>
  <Paragraphs>569</Paragraphs>
  <Slides>62</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62</vt:i4>
      </vt:variant>
    </vt:vector>
  </HeadingPairs>
  <TitlesOfParts>
    <vt:vector size="68" baseType="lpstr">
      <vt:lpstr>Arial</vt:lpstr>
      <vt:lpstr>Calibri</vt:lpstr>
      <vt:lpstr>Segoe UI</vt:lpstr>
      <vt:lpstr>Verdana</vt:lpstr>
      <vt:lpstr>Wingdings</vt:lpstr>
      <vt:lpstr>Office Theme</vt:lpstr>
      <vt:lpstr>Chapter 24: Justice, freedom, security  </vt:lpstr>
      <vt:lpstr>SCHENGEN, BORDERS AND VISA</vt:lpstr>
      <vt:lpstr>Schengen and External Borders</vt:lpstr>
      <vt:lpstr>Schengen and External Borders</vt:lpstr>
      <vt:lpstr>Schengen Governance</vt:lpstr>
      <vt:lpstr> Information Systems for Borders, Migration and Security</vt:lpstr>
      <vt:lpstr> Information Systems for Borders, Migration and Security</vt:lpstr>
      <vt:lpstr> Information Systems for Borders, Migration and Security</vt:lpstr>
      <vt:lpstr> Information Systems for Borders, Migration and Security</vt:lpstr>
      <vt:lpstr> Information Systems for Borders, Migration and Security</vt:lpstr>
      <vt:lpstr> Information Systems for Borders, Migration and Security</vt:lpstr>
      <vt:lpstr> Information Systems for Borders, Migration and Security</vt:lpstr>
      <vt:lpstr>Visa policy</vt:lpstr>
      <vt:lpstr>Regulation (EU) 2019/1155 of the European Parliament and of the Council of 20 June 2019 amending Regulation (EC) No 810/2009 establishing a Community Code on Visas (Visa Code) https://eur-lex.europa.eu/legal-content/EN/TXT/?uri=CELEX%3A32019R1155     </vt:lpstr>
      <vt:lpstr> Regulation (EU) 2018/1806 of the European Parliament and of the Council of 14 November 2018 listing the third countries whose nationals must be in possession of visas when crossing the external borders and those whose nationals are exempt from that requirement (Visa Regulation) https://eur-lex.europa.eu/legal-content/en/TXT/?uri=CELEX:32018R1806   </vt:lpstr>
      <vt:lpstr>Regulation (EU) 2021/1134 reforming Visa Information System (VIS) https://eur-lex.europa.eu/legal-content/EN/TXT/?uri=CELEX%3A32021R1134  </vt:lpstr>
      <vt:lpstr>HOME AFFAIRS FUNDS</vt:lpstr>
      <vt:lpstr>HOME Funds - 2021-2027</vt:lpstr>
      <vt:lpstr>Budgetary structure in each Fund</vt:lpstr>
      <vt:lpstr>Agencies</vt:lpstr>
      <vt:lpstr>The Asylum, Migration &amp; Integration Fund (AMIF)</vt:lpstr>
      <vt:lpstr>Asylum, Migration and Integration Fund (all MS except DK)</vt:lpstr>
      <vt:lpstr>AMIF – Scope of support (1)</vt:lpstr>
      <vt:lpstr>AMIF – Scope of support (2)</vt:lpstr>
      <vt:lpstr>  Associated Third Countries – Art 7 </vt:lpstr>
      <vt:lpstr> Instrument for Financial Support  for Border Management and Visa Policy (BMVI)  [part of the Integrated Border Management Fund (IBMF)]  </vt:lpstr>
      <vt:lpstr>Border Management and Visa Policy Instrument (BMVI) </vt:lpstr>
      <vt:lpstr>BMVI - Objectives</vt:lpstr>
      <vt:lpstr>BMVI – Scope of support (1)</vt:lpstr>
      <vt:lpstr>BMVI – Scope of support (2)</vt:lpstr>
      <vt:lpstr>The Internal Security Fund (ISF)</vt:lpstr>
      <vt:lpstr>Internal Security Fund (ISF)</vt:lpstr>
      <vt:lpstr>Internal Security Fund (ISF)</vt:lpstr>
      <vt:lpstr>Broad scope of the ISF for relatively limited budgetary resources</vt:lpstr>
      <vt:lpstr>Ineligible expenditure</vt:lpstr>
      <vt:lpstr>Home Affairs Funding – External Dimension  </vt:lpstr>
      <vt:lpstr>External dimension – examples of actions </vt:lpstr>
      <vt:lpstr>MIGRATION AND ASYLUM</vt:lpstr>
      <vt:lpstr>Irregular Migration</vt:lpstr>
      <vt:lpstr>Irregular Migration</vt:lpstr>
      <vt:lpstr>Irregular migration</vt:lpstr>
      <vt:lpstr>Legal Pathways and Integration </vt:lpstr>
      <vt:lpstr>Legal Pathways and Integration</vt:lpstr>
      <vt:lpstr>Legal Pathways and Integration </vt:lpstr>
      <vt:lpstr>Asylum</vt:lpstr>
      <vt:lpstr>Preparedness and response</vt:lpstr>
      <vt:lpstr>Preparedness and response</vt:lpstr>
      <vt:lpstr>INTERNAL SECURITY</vt:lpstr>
      <vt:lpstr>Law enforcement cooperation</vt:lpstr>
      <vt:lpstr>Law enforcement cooperation</vt:lpstr>
      <vt:lpstr>Law enforcement cooperation</vt:lpstr>
      <vt:lpstr>Law enforcement cooperation</vt:lpstr>
      <vt:lpstr>Law enforcement cooperation</vt:lpstr>
      <vt:lpstr>Confiscation, freezing of property and financial penalties</vt:lpstr>
      <vt:lpstr>Cybercrime</vt:lpstr>
      <vt:lpstr>Online child sexual abuse</vt:lpstr>
      <vt:lpstr>Terrorist content online</vt:lpstr>
      <vt:lpstr>Control of firearms, essential components and ammunition</vt:lpstr>
      <vt:lpstr>Control of firearms, essential components and ammunition</vt:lpstr>
      <vt:lpstr>Counter-terrorism </vt:lpstr>
      <vt:lpstr>Counter-terrorism </vt:lpstr>
      <vt:lpstr>Thank you</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Yvonne (COMM)</dc:creator>
  <cp:keywords/>
  <dc:description/>
  <cp:lastModifiedBy>PRIETO Joaquin (HOME)</cp:lastModifiedBy>
  <cp:revision>2</cp:revision>
  <dcterms:created xsi:type="dcterms:W3CDTF">2019-08-09T12:06:42Z</dcterms:created>
  <dcterms:modified xsi:type="dcterms:W3CDTF">2022-09-30T11:05:11Z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0x0101009910B1AB3EE7FB41977BC1E216BA6147</vt:lpwstr>
  </property>
  <property fmtid="{D5CDD505-2E9C-101B-9397-08002B2CF9AE}" pid="3" name="MSIP_Label_6bd9ddd1-4d20-43f6-abfa-fc3c07406f94_Enabled">
    <vt:lpwstr>true</vt:lpwstr>
  </property>
  <property fmtid="{D5CDD505-2E9C-101B-9397-08002B2CF9AE}" pid="4" name="MSIP_Label_6bd9ddd1-4d20-43f6-abfa-fc3c07406f94_SetDate">
    <vt:lpwstr>2022-09-02T07:45:56Z</vt:lpwstr>
  </property>
  <property fmtid="{D5CDD505-2E9C-101B-9397-08002B2CF9AE}" pid="5" name="MSIP_Label_6bd9ddd1-4d20-43f6-abfa-fc3c07406f94_Method">
    <vt:lpwstr>Standard</vt:lpwstr>
  </property>
  <property fmtid="{D5CDD505-2E9C-101B-9397-08002B2CF9AE}" pid="6" name="MSIP_Label_6bd9ddd1-4d20-43f6-abfa-fc3c07406f94_Name">
    <vt:lpwstr>Commission Use</vt:lpwstr>
  </property>
  <property fmtid="{D5CDD505-2E9C-101B-9397-08002B2CF9AE}" pid="7" name="MSIP_Label_6bd9ddd1-4d20-43f6-abfa-fc3c07406f94_SiteId">
    <vt:lpwstr>b24c8b06-522c-46fe-9080-70926f8dddb1</vt:lpwstr>
  </property>
  <property fmtid="{D5CDD505-2E9C-101B-9397-08002B2CF9AE}" pid="8" name="MSIP_Label_6bd9ddd1-4d20-43f6-abfa-fc3c07406f94_ActionId">
    <vt:lpwstr>445497dc-d282-4cce-9f33-b0d0bcf3675b</vt:lpwstr>
  </property>
  <property fmtid="{D5CDD505-2E9C-101B-9397-08002B2CF9AE}" pid="9" name="MSIP_Label_6bd9ddd1-4d20-43f6-abfa-fc3c07406f94_ContentBits">
    <vt:lpwstr>0</vt:lpwstr>
  </property>
  <property fmtid="{D5CDD505-2E9C-101B-9397-08002B2CF9AE}" pid="10" name="_AdHocReviewCycleID">
    <vt:i4>1079067337</vt:i4>
  </property>
  <property fmtid="{D5CDD505-2E9C-101B-9397-08002B2CF9AE}" pid="11" name="_NewReviewCycle">
    <vt:lpwstr/>
  </property>
  <property fmtid="{D5CDD505-2E9C-101B-9397-08002B2CF9AE}" pid="12" name="_EmailSubject">
    <vt:lpwstr>Final presentations explanatory meeting Chapter 24 - Justice, Freedom and Security to be shared with authorities AL/MK</vt:lpwstr>
  </property>
  <property fmtid="{D5CDD505-2E9C-101B-9397-08002B2CF9AE}" pid="13" name="_AuthorEmail">
    <vt:lpwstr>Joaquin.PRIETO-GAMBIN@ec.europa.eu</vt:lpwstr>
  </property>
  <property fmtid="{D5CDD505-2E9C-101B-9397-08002B2CF9AE}" pid="14" name="_AuthorEmailDisplayName">
    <vt:lpwstr>PRIETO Joaquin (HOME)</vt:lpwstr>
  </property>
</Properties>
</file>