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8"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https://e-justice.europa.eu/39152/EN/taking_of_evidence_recast_forms" TargetMode="External"/><Relationship Id="rId2" Type="http://schemas.openxmlformats.org/officeDocument/2006/relationships/hyperlink" Target="https://e-justice.europa.eu/39151/EN/serving_documents_recast_forms" TargetMode="External"/><Relationship Id="rId1" Type="http://schemas.openxmlformats.org/officeDocument/2006/relationships/slideLayout" Target="../slideLayouts/slideLayout8.xml"/><Relationship Id="rId5" Type="http://schemas.openxmlformats.org/officeDocument/2006/relationships/hyperlink" Target="https://e-justice.europa.eu/38581/EN/taking_evidence_recast" TargetMode="External"/><Relationship Id="rId4" Type="http://schemas.openxmlformats.org/officeDocument/2006/relationships/hyperlink" Target="https://e-justice.europa.eu/38580/EN/serving_documents_recas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t-EE" sz="4800" dirty="0"/>
              <a:t>EU </a:t>
            </a:r>
            <a:r>
              <a:rPr lang="et-EE" sz="4800" dirty="0" err="1"/>
              <a:t>Regulations</a:t>
            </a:r>
            <a:r>
              <a:rPr lang="et-EE" sz="4800" dirty="0"/>
              <a:t> on </a:t>
            </a:r>
            <a:r>
              <a:rPr lang="et-EE" sz="4800" dirty="0" err="1"/>
              <a:t>Taking</a:t>
            </a:r>
            <a:r>
              <a:rPr lang="et-EE" sz="4800" dirty="0"/>
              <a:t> of</a:t>
            </a:r>
            <a:br>
              <a:rPr lang="fr-BE" sz="4800" dirty="0"/>
            </a:br>
            <a:r>
              <a:rPr lang="et-EE" sz="4800" dirty="0" err="1"/>
              <a:t>Evidence</a:t>
            </a:r>
            <a:r>
              <a:rPr lang="et-EE" sz="4800" dirty="0"/>
              <a:t> (</a:t>
            </a:r>
            <a:r>
              <a:rPr lang="et-EE" sz="4800" dirty="0" err="1"/>
              <a:t>recast</a:t>
            </a:r>
            <a:r>
              <a:rPr lang="et-EE" sz="4800" dirty="0"/>
              <a:t>) and Service</a:t>
            </a:r>
            <a:br>
              <a:rPr lang="fr-BE" sz="4800" dirty="0"/>
            </a:br>
            <a:r>
              <a:rPr lang="et-EE" sz="4800" dirty="0"/>
              <a:t>of </a:t>
            </a:r>
            <a:r>
              <a:rPr lang="et-EE" sz="4800" dirty="0" err="1"/>
              <a:t>Documents</a:t>
            </a:r>
            <a:r>
              <a:rPr lang="et-EE" sz="4800" dirty="0"/>
              <a:t> (</a:t>
            </a:r>
            <a:r>
              <a:rPr lang="et-EE" sz="4800" dirty="0" err="1"/>
              <a:t>recast</a:t>
            </a:r>
            <a:r>
              <a:rPr lang="et-EE" sz="4800" dirty="0"/>
              <a:t>)</a:t>
            </a:r>
            <a:br>
              <a:rPr lang="en-GB" sz="4800" dirty="0"/>
            </a:br>
            <a:endParaRPr lang="en-GB" sz="5000" dirty="0"/>
          </a:p>
        </p:txBody>
      </p:sp>
      <p:sp>
        <p:nvSpPr>
          <p:cNvPr id="7" name="Subtitle 6"/>
          <p:cNvSpPr>
            <a:spLocks noGrp="1"/>
          </p:cNvSpPr>
          <p:nvPr>
            <p:ph type="subTitle" idx="1"/>
          </p:nvPr>
        </p:nvSpPr>
        <p:spPr>
          <a:xfrm>
            <a:off x="995150" y="4140199"/>
            <a:ext cx="10082474" cy="881587"/>
          </a:xfrm>
        </p:spPr>
        <p:txBody>
          <a:bodyPr/>
          <a:lstStyle/>
          <a:p>
            <a:r>
              <a:rPr lang="en-GB" sz="2800" dirty="0">
                <a:solidFill>
                  <a:srgbClr val="FFC000"/>
                </a:solidFill>
              </a:rPr>
              <a:t>(EU) 2020/1783</a:t>
            </a:r>
            <a:r>
              <a:rPr lang="et-EE" sz="2800" dirty="0">
                <a:solidFill>
                  <a:srgbClr val="FFC000"/>
                </a:solidFill>
              </a:rPr>
              <a:t>, 2020/1784</a:t>
            </a:r>
            <a:endParaRPr lang="en-GB" dirty="0"/>
          </a:p>
        </p:txBody>
      </p:sp>
      <p:sp>
        <p:nvSpPr>
          <p:cNvPr id="8" name="Text Placeholder 7"/>
          <p:cNvSpPr>
            <a:spLocks noGrp="1"/>
          </p:cNvSpPr>
          <p:nvPr>
            <p:ph type="body" sz="quarter" idx="13"/>
          </p:nvPr>
        </p:nvSpPr>
        <p:spPr>
          <a:xfrm>
            <a:off x="7589810" y="4813434"/>
            <a:ext cx="4027055" cy="1471603"/>
          </a:xfrm>
        </p:spPr>
        <p:txBody>
          <a:bodyPr/>
          <a:lstStyle/>
          <a:p>
            <a:r>
              <a:rPr lang="et-EE"/>
              <a:t>DG </a:t>
            </a:r>
            <a:r>
              <a:rPr lang="et-EE" dirty="0"/>
              <a:t>JUST A1</a:t>
            </a:r>
          </a:p>
          <a:p>
            <a:r>
              <a:rPr lang="et-EE" dirty="0"/>
              <a:t>23.09.2022</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C77A63-4B51-46E5-BA1B-857F38CBE2E7}"/>
              </a:ext>
            </a:extLst>
          </p:cNvPr>
          <p:cNvSpPr>
            <a:spLocks noGrp="1"/>
          </p:cNvSpPr>
          <p:nvPr>
            <p:ph idx="1"/>
          </p:nvPr>
        </p:nvSpPr>
        <p:spPr>
          <a:xfrm>
            <a:off x="838199" y="1612900"/>
            <a:ext cx="10905699" cy="4094629"/>
          </a:xfrm>
        </p:spPr>
        <p:txBody>
          <a:bodyPr/>
          <a:lstStyle/>
          <a:p>
            <a:pPr marL="342900" lvl="0" indent="-342900" eaLnBrk="0" fontAlgn="base" hangingPunct="0">
              <a:lnSpc>
                <a:spcPct val="90000"/>
              </a:lnSpc>
              <a:spcBef>
                <a:spcPts val="600"/>
              </a:spcBef>
              <a:spcAft>
                <a:spcPts val="0"/>
              </a:spcAft>
              <a:buClr>
                <a:srgbClr val="0070C0"/>
              </a:buClr>
              <a:buFontTx/>
              <a:buChar char="•"/>
              <a:defRPr/>
            </a:pPr>
            <a:r>
              <a:rPr lang="et-EE" altLang="et-EE" sz="2800" dirty="0"/>
              <a:t>C</a:t>
            </a:r>
            <a:r>
              <a:rPr lang="en-US" altLang="et-EE" sz="2800" dirty="0"/>
              <a:t>ross-border service of judicial and extrajudicial documents in civil or commercial matters</a:t>
            </a:r>
            <a:r>
              <a:rPr lang="et-EE" altLang="et-EE" sz="2800" dirty="0"/>
              <a:t> + </a:t>
            </a:r>
            <a:r>
              <a:rPr lang="et-EE" altLang="et-EE" sz="2800" dirty="0" err="1"/>
              <a:t>address</a:t>
            </a:r>
            <a:r>
              <a:rPr lang="et-EE" altLang="et-EE" sz="2800" dirty="0"/>
              <a:t> </a:t>
            </a:r>
            <a:r>
              <a:rPr lang="et-EE" altLang="et-EE" sz="2800" dirty="0" err="1"/>
              <a:t>enquiries</a:t>
            </a:r>
            <a:endParaRPr lang="et-EE" altLang="et-EE" sz="2800" dirty="0"/>
          </a:p>
          <a:p>
            <a:pPr marL="342900" lvl="0" indent="-342900" eaLnBrk="0" fontAlgn="base" hangingPunct="0">
              <a:lnSpc>
                <a:spcPct val="90000"/>
              </a:lnSpc>
              <a:spcBef>
                <a:spcPts val="600"/>
              </a:spcBef>
              <a:spcAft>
                <a:spcPts val="0"/>
              </a:spcAft>
              <a:buClr>
                <a:srgbClr val="0070C0"/>
              </a:buClr>
              <a:buFontTx/>
              <a:buChar char="•"/>
              <a:defRPr/>
            </a:pPr>
            <a:r>
              <a:rPr lang="et-EE" altLang="et-EE" sz="2800" dirty="0" err="1"/>
              <a:t>Does</a:t>
            </a:r>
            <a:r>
              <a:rPr lang="et-EE" altLang="et-EE" sz="2800" dirty="0"/>
              <a:t> </a:t>
            </a:r>
            <a:r>
              <a:rPr lang="et-EE" altLang="et-EE" sz="2800" dirty="0" err="1"/>
              <a:t>not</a:t>
            </a:r>
            <a:r>
              <a:rPr lang="et-EE" altLang="et-EE" sz="2800" dirty="0"/>
              <a:t> </a:t>
            </a:r>
            <a:r>
              <a:rPr lang="et-EE" altLang="et-EE" sz="2800" dirty="0" err="1"/>
              <a:t>apply</a:t>
            </a:r>
            <a:r>
              <a:rPr lang="et-EE" altLang="et-EE" sz="2800" dirty="0"/>
              <a:t>:</a:t>
            </a:r>
          </a:p>
          <a:p>
            <a:pPr lvl="1" eaLnBrk="0" fontAlgn="base" hangingPunct="0">
              <a:lnSpc>
                <a:spcPct val="90000"/>
              </a:lnSpc>
              <a:spcBef>
                <a:spcPts val="1200"/>
              </a:spcBef>
              <a:spcAft>
                <a:spcPts val="0"/>
              </a:spcAft>
              <a:buClr>
                <a:srgbClr val="FFC000"/>
              </a:buClr>
              <a:buFont typeface="Wingdings" panose="05000000000000000000" pitchFamily="2" charset="2"/>
              <a:buChar char="§"/>
              <a:defRPr/>
            </a:pPr>
            <a:r>
              <a:rPr lang="en-US" altLang="et-EE" sz="2400" u="sng" dirty="0"/>
              <a:t>in particular,</a:t>
            </a:r>
            <a:r>
              <a:rPr lang="en-US" altLang="et-EE" sz="2400" dirty="0"/>
              <a:t> </a:t>
            </a:r>
            <a:r>
              <a:rPr lang="et-EE" altLang="et-EE" sz="2400" dirty="0"/>
              <a:t>in </a:t>
            </a:r>
            <a:r>
              <a:rPr lang="en-US" altLang="et-EE" sz="2400" dirty="0"/>
              <a:t>revenue, customs or administrative matters or to the liability of a Member State for actions or omissions in the exercise of state authority (acta </a:t>
            </a:r>
            <a:r>
              <a:rPr lang="en-US" altLang="et-EE" sz="2400" dirty="0" err="1"/>
              <a:t>iure</a:t>
            </a:r>
            <a:r>
              <a:rPr lang="en-US" altLang="et-EE" sz="2400" dirty="0"/>
              <a:t> </a:t>
            </a:r>
            <a:r>
              <a:rPr lang="en-US" altLang="et-EE" sz="2400" dirty="0" err="1"/>
              <a:t>imperii</a:t>
            </a:r>
            <a:r>
              <a:rPr lang="en-US" altLang="et-EE" sz="2400" dirty="0"/>
              <a:t>).</a:t>
            </a:r>
          </a:p>
          <a:p>
            <a:pPr lvl="1" eaLnBrk="0" fontAlgn="base" hangingPunct="0">
              <a:lnSpc>
                <a:spcPct val="90000"/>
              </a:lnSpc>
              <a:spcBef>
                <a:spcPts val="1200"/>
              </a:spcBef>
              <a:spcAft>
                <a:spcPts val="0"/>
              </a:spcAft>
              <a:buClr>
                <a:srgbClr val="FFC000"/>
              </a:buClr>
              <a:buFont typeface="Wingdings" panose="05000000000000000000" pitchFamily="2" charset="2"/>
              <a:buChar char="§"/>
              <a:defRPr/>
            </a:pPr>
            <a:r>
              <a:rPr lang="en-US" altLang="et-EE" sz="2400" u="sng" dirty="0"/>
              <a:t>With the exception of Article 7</a:t>
            </a:r>
            <a:r>
              <a:rPr lang="en-US" altLang="et-EE" sz="2400" dirty="0"/>
              <a:t>, where the address of the person to be served with a document is not known</a:t>
            </a:r>
            <a:endParaRPr lang="et-EE" altLang="et-EE" sz="2400" dirty="0"/>
          </a:p>
          <a:p>
            <a:pPr lvl="1" eaLnBrk="0" fontAlgn="base" hangingPunct="0">
              <a:lnSpc>
                <a:spcPct val="90000"/>
              </a:lnSpc>
              <a:spcBef>
                <a:spcPts val="1200"/>
              </a:spcBef>
              <a:spcAft>
                <a:spcPts val="0"/>
              </a:spcAft>
              <a:buClr>
                <a:srgbClr val="FFC000"/>
              </a:buClr>
              <a:buFont typeface="Wingdings" panose="05000000000000000000" pitchFamily="2" charset="2"/>
              <a:buChar char="§"/>
              <a:defRPr/>
            </a:pPr>
            <a:r>
              <a:rPr lang="en-US" altLang="et-EE" sz="2400" dirty="0"/>
              <a:t>service of a document </a:t>
            </a:r>
            <a:r>
              <a:rPr lang="en-US" altLang="et-EE" sz="2400" u="sng" dirty="0"/>
              <a:t>in the forum Member State </a:t>
            </a:r>
            <a:r>
              <a:rPr lang="en-US" altLang="et-EE" sz="2400" dirty="0"/>
              <a:t>on a </a:t>
            </a:r>
            <a:r>
              <a:rPr lang="en-US" altLang="et-EE" sz="2400" u="sng" dirty="0"/>
              <a:t>representative</a:t>
            </a:r>
            <a:r>
              <a:rPr lang="en-US" altLang="et-EE" sz="2400" dirty="0"/>
              <a:t> </a:t>
            </a:r>
            <a:r>
              <a:rPr lang="en-US" altLang="et-EE" sz="2400" dirty="0" err="1"/>
              <a:t>authorised</a:t>
            </a:r>
            <a:r>
              <a:rPr lang="en-US" altLang="et-EE" sz="2400" dirty="0"/>
              <a:t> by the person to be served, regardless of the place of residence of that person.</a:t>
            </a:r>
            <a:endParaRPr lang="et-EE" altLang="et-EE" sz="2400" dirty="0">
              <a:solidFill>
                <a:srgbClr val="0070C0"/>
              </a:solidFill>
            </a:endParaRPr>
          </a:p>
          <a:p>
            <a:pPr marL="0" indent="0">
              <a:buNone/>
            </a:pPr>
            <a:endParaRPr lang="en-IE" dirty="0"/>
          </a:p>
        </p:txBody>
      </p:sp>
      <p:sp>
        <p:nvSpPr>
          <p:cNvPr id="3" name="Title 2">
            <a:extLst>
              <a:ext uri="{FF2B5EF4-FFF2-40B4-BE49-F238E27FC236}">
                <a16:creationId xmlns:a16="http://schemas.microsoft.com/office/drawing/2014/main" id="{41798C8C-81D2-4ECC-A4F2-67C006FA4943}"/>
              </a:ext>
            </a:extLst>
          </p:cNvPr>
          <p:cNvSpPr>
            <a:spLocks noGrp="1"/>
          </p:cNvSpPr>
          <p:nvPr>
            <p:ph type="title"/>
          </p:nvPr>
        </p:nvSpPr>
        <p:spPr/>
        <p:txBody>
          <a:bodyPr/>
          <a:lstStyle/>
          <a:p>
            <a:r>
              <a:rPr lang="et-EE" dirty="0" err="1"/>
              <a:t>SoD</a:t>
            </a:r>
            <a:r>
              <a:rPr lang="et-EE" dirty="0"/>
              <a:t> </a:t>
            </a:r>
            <a:r>
              <a:rPr lang="et-EE" dirty="0" err="1"/>
              <a:t>scope</a:t>
            </a:r>
            <a:endParaRPr lang="en-IE" dirty="0"/>
          </a:p>
        </p:txBody>
      </p:sp>
    </p:spTree>
    <p:extLst>
      <p:ext uri="{BB962C8B-B14F-4D97-AF65-F5344CB8AC3E}">
        <p14:creationId xmlns:p14="http://schemas.microsoft.com/office/powerpoint/2010/main" val="916013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6C365-E7E2-4273-A905-0B979D166F48}"/>
              </a:ext>
            </a:extLst>
          </p:cNvPr>
          <p:cNvSpPr>
            <a:spLocks noGrp="1"/>
          </p:cNvSpPr>
          <p:nvPr>
            <p:ph idx="1"/>
          </p:nvPr>
        </p:nvSpPr>
        <p:spPr/>
        <p:txBody>
          <a:bodyPr/>
          <a:lstStyle/>
          <a:p>
            <a:pPr marL="342900" lvl="0" indent="-342900" eaLnBrk="0" fontAlgn="base" hangingPunct="0">
              <a:spcBef>
                <a:spcPts val="600"/>
              </a:spcBef>
              <a:spcAft>
                <a:spcPts val="0"/>
              </a:spcAft>
              <a:buClr>
                <a:srgbClr val="0070C0"/>
              </a:buClr>
              <a:buFontTx/>
              <a:buChar char="•"/>
              <a:defRPr/>
            </a:pPr>
            <a:r>
              <a:rPr lang="et-EE" altLang="et-EE" sz="2400" dirty="0" err="1"/>
              <a:t>Addressee</a:t>
            </a:r>
            <a:r>
              <a:rPr lang="et-EE" altLang="et-EE" sz="2400" dirty="0"/>
              <a:t> </a:t>
            </a:r>
            <a:r>
              <a:rPr lang="et-EE" altLang="et-EE" sz="2400" dirty="0" err="1"/>
              <a:t>can</a:t>
            </a:r>
            <a:r>
              <a:rPr lang="et-EE" altLang="et-EE" sz="2400" dirty="0"/>
              <a:t> </a:t>
            </a:r>
            <a:r>
              <a:rPr lang="et-EE" altLang="et-EE" sz="2400" dirty="0" err="1"/>
              <a:t>refuse</a:t>
            </a:r>
            <a:r>
              <a:rPr lang="et-EE" altLang="et-EE" dirty="0"/>
              <a:t>, </a:t>
            </a:r>
            <a:r>
              <a:rPr lang="et-EE" altLang="et-EE" dirty="0" err="1"/>
              <a:t>if</a:t>
            </a:r>
            <a:r>
              <a:rPr lang="et-EE" altLang="et-EE" dirty="0"/>
              <a:t> </a:t>
            </a:r>
            <a:r>
              <a:rPr lang="et-EE" altLang="et-EE" dirty="0" err="1"/>
              <a:t>documents</a:t>
            </a:r>
            <a:r>
              <a:rPr lang="et-EE" altLang="et-EE" dirty="0"/>
              <a:t> are </a:t>
            </a:r>
            <a:r>
              <a:rPr lang="et-EE" altLang="et-EE" dirty="0" err="1"/>
              <a:t>not</a:t>
            </a:r>
            <a:r>
              <a:rPr lang="et-EE" altLang="et-EE" dirty="0"/>
              <a:t> </a:t>
            </a:r>
            <a:r>
              <a:rPr lang="et-EE" altLang="et-EE" dirty="0" err="1"/>
              <a:t>written</a:t>
            </a:r>
            <a:r>
              <a:rPr lang="et-EE" altLang="et-EE" dirty="0"/>
              <a:t> in </a:t>
            </a:r>
            <a:r>
              <a:rPr lang="et-EE" altLang="et-EE" dirty="0" err="1"/>
              <a:t>or</a:t>
            </a:r>
            <a:r>
              <a:rPr lang="et-EE" altLang="et-EE" dirty="0"/>
              <a:t> </a:t>
            </a:r>
            <a:r>
              <a:rPr lang="et-EE" altLang="et-EE" dirty="0" err="1"/>
              <a:t>translated</a:t>
            </a:r>
            <a:r>
              <a:rPr lang="et-EE" altLang="et-EE" dirty="0"/>
              <a:t> </a:t>
            </a:r>
            <a:r>
              <a:rPr lang="et-EE" altLang="et-EE" dirty="0" err="1"/>
              <a:t>into</a:t>
            </a:r>
            <a:r>
              <a:rPr lang="et-EE" altLang="et-EE" dirty="0"/>
              <a:t>:</a:t>
            </a:r>
          </a:p>
          <a:p>
            <a:pPr lvl="1" eaLnBrk="0" fontAlgn="base" hangingPunct="0">
              <a:spcBef>
                <a:spcPts val="600"/>
              </a:spcBef>
              <a:spcAft>
                <a:spcPts val="0"/>
              </a:spcAft>
              <a:buClr>
                <a:srgbClr val="FFC000"/>
              </a:buClr>
              <a:buFont typeface="Wingdings" panose="05000000000000000000" pitchFamily="2" charset="2"/>
              <a:buChar char="§"/>
              <a:defRPr/>
            </a:pPr>
            <a:r>
              <a:rPr lang="et-EE" altLang="et-EE" dirty="0" err="1">
                <a:solidFill>
                  <a:srgbClr val="4D4D4D"/>
                </a:solidFill>
              </a:rPr>
              <a:t>Language</a:t>
            </a:r>
            <a:r>
              <a:rPr lang="et-EE" altLang="et-EE" dirty="0">
                <a:solidFill>
                  <a:srgbClr val="4D4D4D"/>
                </a:solidFill>
              </a:rPr>
              <a:t> </a:t>
            </a:r>
            <a:r>
              <a:rPr lang="et-EE" altLang="et-EE" dirty="0" err="1">
                <a:solidFill>
                  <a:srgbClr val="4D4D4D"/>
                </a:solidFill>
              </a:rPr>
              <a:t>which</a:t>
            </a:r>
            <a:r>
              <a:rPr lang="et-EE" altLang="et-EE" dirty="0">
                <a:solidFill>
                  <a:srgbClr val="4D4D4D"/>
                </a:solidFill>
              </a:rPr>
              <a:t> </a:t>
            </a:r>
            <a:r>
              <a:rPr lang="et-EE" altLang="et-EE" dirty="0" err="1">
                <a:solidFill>
                  <a:srgbClr val="4D4D4D"/>
                </a:solidFill>
              </a:rPr>
              <a:t>the</a:t>
            </a:r>
            <a:r>
              <a:rPr lang="et-EE" altLang="et-EE" dirty="0">
                <a:solidFill>
                  <a:srgbClr val="4D4D4D"/>
                </a:solidFill>
              </a:rPr>
              <a:t> </a:t>
            </a:r>
            <a:r>
              <a:rPr lang="et-EE" altLang="et-EE" dirty="0" err="1">
                <a:solidFill>
                  <a:srgbClr val="4D4D4D"/>
                </a:solidFill>
              </a:rPr>
              <a:t>addressee</a:t>
            </a:r>
            <a:r>
              <a:rPr lang="et-EE" altLang="et-EE" dirty="0">
                <a:solidFill>
                  <a:srgbClr val="4D4D4D"/>
                </a:solidFill>
              </a:rPr>
              <a:t> </a:t>
            </a:r>
            <a:r>
              <a:rPr lang="et-EE" altLang="et-EE" dirty="0" err="1">
                <a:solidFill>
                  <a:srgbClr val="4D4D4D"/>
                </a:solidFill>
              </a:rPr>
              <a:t>understands</a:t>
            </a:r>
            <a:r>
              <a:rPr lang="et-EE" altLang="et-EE" dirty="0">
                <a:solidFill>
                  <a:srgbClr val="4D4D4D"/>
                </a:solidFill>
              </a:rPr>
              <a:t>,</a:t>
            </a:r>
          </a:p>
          <a:p>
            <a:pPr lvl="1" eaLnBrk="0" fontAlgn="base" hangingPunct="0">
              <a:spcBef>
                <a:spcPts val="600"/>
              </a:spcBef>
              <a:spcAft>
                <a:spcPts val="0"/>
              </a:spcAft>
              <a:buClr>
                <a:srgbClr val="FFC000"/>
              </a:buClr>
              <a:buFont typeface="Wingdings" panose="05000000000000000000" pitchFamily="2" charset="2"/>
              <a:buChar char="§"/>
              <a:defRPr/>
            </a:pPr>
            <a:r>
              <a:rPr lang="et-EE" altLang="et-EE" dirty="0" err="1">
                <a:solidFill>
                  <a:srgbClr val="4D4D4D"/>
                </a:solidFill>
              </a:rPr>
              <a:t>Official</a:t>
            </a:r>
            <a:r>
              <a:rPr lang="et-EE" altLang="et-EE" dirty="0">
                <a:solidFill>
                  <a:srgbClr val="4D4D4D"/>
                </a:solidFill>
              </a:rPr>
              <a:t> </a:t>
            </a:r>
            <a:r>
              <a:rPr lang="et-EE" altLang="et-EE" dirty="0" err="1">
                <a:solidFill>
                  <a:srgbClr val="4D4D4D"/>
                </a:solidFill>
              </a:rPr>
              <a:t>language</a:t>
            </a:r>
            <a:r>
              <a:rPr lang="et-EE" altLang="et-EE" dirty="0">
                <a:solidFill>
                  <a:srgbClr val="4D4D4D"/>
                </a:solidFill>
              </a:rPr>
              <a:t> of </a:t>
            </a:r>
            <a:r>
              <a:rPr lang="et-EE" altLang="et-EE" dirty="0" err="1">
                <a:solidFill>
                  <a:srgbClr val="4D4D4D"/>
                </a:solidFill>
              </a:rPr>
              <a:t>the</a:t>
            </a:r>
            <a:r>
              <a:rPr lang="et-EE" altLang="et-EE" dirty="0">
                <a:solidFill>
                  <a:srgbClr val="4D4D4D"/>
                </a:solidFill>
              </a:rPr>
              <a:t> MS </a:t>
            </a:r>
            <a:r>
              <a:rPr lang="et-EE" altLang="et-EE" dirty="0" err="1">
                <a:solidFill>
                  <a:srgbClr val="4D4D4D"/>
                </a:solidFill>
              </a:rPr>
              <a:t>addressed</a:t>
            </a:r>
            <a:endParaRPr lang="et-EE" altLang="et-EE" dirty="0"/>
          </a:p>
          <a:p>
            <a:pPr marL="342900" indent="-342900" eaLnBrk="0" fontAlgn="base" hangingPunct="0">
              <a:spcBef>
                <a:spcPts val="600"/>
              </a:spcBef>
              <a:spcAft>
                <a:spcPts val="0"/>
              </a:spcAft>
              <a:buClr>
                <a:srgbClr val="0070C0"/>
              </a:buClr>
              <a:buFontTx/>
              <a:buChar char="•"/>
              <a:defRPr/>
            </a:pPr>
            <a:r>
              <a:rPr lang="et-EE" altLang="et-EE" dirty="0"/>
              <a:t>TA </a:t>
            </a:r>
            <a:r>
              <a:rPr lang="et-EE" altLang="et-EE" dirty="0" err="1"/>
              <a:t>needs</a:t>
            </a:r>
            <a:r>
              <a:rPr lang="et-EE" altLang="et-EE" dirty="0"/>
              <a:t> </a:t>
            </a:r>
            <a:r>
              <a:rPr lang="et-EE" altLang="et-EE" dirty="0" err="1"/>
              <a:t>to</a:t>
            </a:r>
            <a:r>
              <a:rPr lang="et-EE" altLang="et-EE" dirty="0"/>
              <a:t> </a:t>
            </a:r>
            <a:r>
              <a:rPr lang="et-EE" altLang="et-EE" dirty="0" err="1"/>
              <a:t>advice</a:t>
            </a:r>
            <a:r>
              <a:rPr lang="et-EE" altLang="et-EE" dirty="0"/>
              <a:t> </a:t>
            </a:r>
            <a:r>
              <a:rPr lang="et-EE" altLang="et-EE" dirty="0" err="1"/>
              <a:t>applicant</a:t>
            </a:r>
            <a:r>
              <a:rPr lang="et-EE" altLang="et-EE" dirty="0"/>
              <a:t> of </a:t>
            </a:r>
            <a:r>
              <a:rPr lang="et-EE" altLang="et-EE" dirty="0" err="1"/>
              <a:t>the</a:t>
            </a:r>
            <a:r>
              <a:rPr lang="et-EE" altLang="et-EE" dirty="0"/>
              <a:t> </a:t>
            </a:r>
            <a:r>
              <a:rPr lang="et-EE" altLang="et-EE" dirty="0" err="1"/>
              <a:t>addressee’s</a:t>
            </a:r>
            <a:r>
              <a:rPr lang="et-EE" altLang="et-EE" dirty="0"/>
              <a:t> </a:t>
            </a:r>
            <a:r>
              <a:rPr lang="et-EE" altLang="et-EE" dirty="0" err="1"/>
              <a:t>right</a:t>
            </a:r>
            <a:r>
              <a:rPr lang="et-EE" altLang="et-EE" dirty="0"/>
              <a:t> </a:t>
            </a:r>
            <a:r>
              <a:rPr lang="et-EE" altLang="et-EE" dirty="0" err="1"/>
              <a:t>to</a:t>
            </a:r>
            <a:r>
              <a:rPr lang="et-EE" altLang="et-EE" dirty="0"/>
              <a:t> </a:t>
            </a:r>
            <a:r>
              <a:rPr lang="et-EE" altLang="et-EE" dirty="0" err="1"/>
              <a:t>refuse</a:t>
            </a:r>
            <a:r>
              <a:rPr lang="et-EE" altLang="et-EE" dirty="0"/>
              <a:t>, </a:t>
            </a:r>
            <a:r>
              <a:rPr lang="et-EE" altLang="et-EE" dirty="0" err="1"/>
              <a:t>applicant</a:t>
            </a:r>
            <a:r>
              <a:rPr lang="et-EE" altLang="et-EE" dirty="0"/>
              <a:t> </a:t>
            </a:r>
            <a:r>
              <a:rPr lang="et-EE" altLang="et-EE" dirty="0" err="1"/>
              <a:t>bears</a:t>
            </a:r>
            <a:r>
              <a:rPr lang="et-EE" altLang="et-EE" dirty="0"/>
              <a:t> </a:t>
            </a:r>
            <a:r>
              <a:rPr lang="et-EE" altLang="et-EE" dirty="0" err="1"/>
              <a:t>costs</a:t>
            </a:r>
            <a:r>
              <a:rPr lang="et-EE" altLang="et-EE" dirty="0"/>
              <a:t> of </a:t>
            </a:r>
            <a:r>
              <a:rPr lang="et-EE" altLang="et-EE" dirty="0" err="1"/>
              <a:t>translation</a:t>
            </a:r>
            <a:endParaRPr lang="et-EE" altLang="et-EE" dirty="0"/>
          </a:p>
          <a:p>
            <a:pPr marL="342900" lvl="0" indent="-342900" eaLnBrk="0" fontAlgn="base" hangingPunct="0">
              <a:spcBef>
                <a:spcPts val="600"/>
              </a:spcBef>
              <a:spcAft>
                <a:spcPts val="0"/>
              </a:spcAft>
              <a:buClr>
                <a:srgbClr val="0070C0"/>
              </a:buClr>
              <a:buFontTx/>
              <a:buChar char="•"/>
              <a:defRPr/>
            </a:pPr>
            <a:r>
              <a:rPr lang="et-EE" altLang="et-EE" dirty="0"/>
              <a:t>Info on </a:t>
            </a:r>
            <a:r>
              <a:rPr lang="et-EE" altLang="et-EE" dirty="0" err="1"/>
              <a:t>right</a:t>
            </a:r>
            <a:r>
              <a:rPr lang="et-EE" altLang="et-EE" dirty="0"/>
              <a:t> </a:t>
            </a:r>
            <a:r>
              <a:rPr lang="et-EE" altLang="et-EE" dirty="0" err="1"/>
              <a:t>to</a:t>
            </a:r>
            <a:r>
              <a:rPr lang="et-EE" altLang="et-EE" dirty="0"/>
              <a:t> </a:t>
            </a:r>
            <a:r>
              <a:rPr lang="et-EE" altLang="et-EE" dirty="0" err="1"/>
              <a:t>refuse</a:t>
            </a:r>
            <a:r>
              <a:rPr lang="et-EE" altLang="et-EE" dirty="0"/>
              <a:t> (</a:t>
            </a:r>
            <a:r>
              <a:rPr lang="et-EE" altLang="et-EE" dirty="0" err="1"/>
              <a:t>Form</a:t>
            </a:r>
            <a:r>
              <a:rPr lang="et-EE" altLang="et-EE" dirty="0"/>
              <a:t> L) </a:t>
            </a:r>
            <a:r>
              <a:rPr lang="et-EE" altLang="et-EE" dirty="0" err="1"/>
              <a:t>to</a:t>
            </a:r>
            <a:r>
              <a:rPr lang="et-EE" altLang="et-EE" dirty="0"/>
              <a:t> </a:t>
            </a:r>
            <a:r>
              <a:rPr lang="et-EE" altLang="et-EE" dirty="0" err="1"/>
              <a:t>be</a:t>
            </a:r>
            <a:r>
              <a:rPr lang="et-EE" altLang="et-EE" dirty="0"/>
              <a:t> </a:t>
            </a:r>
            <a:r>
              <a:rPr lang="et-EE" altLang="et-EE" dirty="0" err="1"/>
              <a:t>added</a:t>
            </a:r>
            <a:r>
              <a:rPr lang="et-EE" altLang="et-EE" dirty="0"/>
              <a:t> in:</a:t>
            </a:r>
          </a:p>
          <a:p>
            <a:pPr lvl="1" eaLnBrk="0" fontAlgn="base" hangingPunct="0">
              <a:spcBef>
                <a:spcPts val="600"/>
              </a:spcBef>
              <a:spcAft>
                <a:spcPts val="0"/>
              </a:spcAft>
              <a:buClr>
                <a:srgbClr val="FFC000"/>
              </a:buClr>
              <a:buFont typeface="Wingdings" panose="05000000000000000000" pitchFamily="2" charset="2"/>
              <a:buChar char="§"/>
              <a:defRPr/>
            </a:pPr>
            <a:r>
              <a:rPr lang="et-EE" altLang="et-EE" dirty="0" err="1">
                <a:solidFill>
                  <a:srgbClr val="4D4D4D"/>
                </a:solidFill>
              </a:rPr>
              <a:t>Language</a:t>
            </a:r>
            <a:r>
              <a:rPr lang="et-EE" altLang="et-EE" dirty="0">
                <a:solidFill>
                  <a:srgbClr val="4D4D4D"/>
                </a:solidFill>
              </a:rPr>
              <a:t> </a:t>
            </a:r>
            <a:r>
              <a:rPr lang="et-EE" altLang="et-EE" dirty="0" err="1">
                <a:solidFill>
                  <a:srgbClr val="4D4D4D"/>
                </a:solidFill>
              </a:rPr>
              <a:t>which</a:t>
            </a:r>
            <a:r>
              <a:rPr lang="et-EE" altLang="et-EE" dirty="0">
                <a:solidFill>
                  <a:srgbClr val="4D4D4D"/>
                </a:solidFill>
              </a:rPr>
              <a:t> </a:t>
            </a:r>
            <a:r>
              <a:rPr lang="et-EE" altLang="et-EE" dirty="0" err="1">
                <a:solidFill>
                  <a:srgbClr val="4D4D4D"/>
                </a:solidFill>
              </a:rPr>
              <a:t>the</a:t>
            </a:r>
            <a:r>
              <a:rPr lang="et-EE" altLang="et-EE" dirty="0">
                <a:solidFill>
                  <a:srgbClr val="4D4D4D"/>
                </a:solidFill>
              </a:rPr>
              <a:t> </a:t>
            </a:r>
            <a:r>
              <a:rPr lang="et-EE" altLang="et-EE" dirty="0" err="1">
                <a:solidFill>
                  <a:srgbClr val="4D4D4D"/>
                </a:solidFill>
              </a:rPr>
              <a:t>addressee</a:t>
            </a:r>
            <a:r>
              <a:rPr lang="et-EE" altLang="et-EE" dirty="0">
                <a:solidFill>
                  <a:srgbClr val="4D4D4D"/>
                </a:solidFill>
              </a:rPr>
              <a:t> </a:t>
            </a:r>
            <a:r>
              <a:rPr lang="et-EE" altLang="et-EE" dirty="0" err="1">
                <a:solidFill>
                  <a:srgbClr val="4D4D4D"/>
                </a:solidFill>
              </a:rPr>
              <a:t>understands</a:t>
            </a:r>
            <a:r>
              <a:rPr lang="et-EE" altLang="et-EE" dirty="0">
                <a:solidFill>
                  <a:srgbClr val="4D4D4D"/>
                </a:solidFill>
              </a:rPr>
              <a:t> / </a:t>
            </a:r>
            <a:r>
              <a:rPr lang="et-EE" altLang="et-EE" dirty="0" err="1">
                <a:solidFill>
                  <a:srgbClr val="4D4D4D"/>
                </a:solidFill>
              </a:rPr>
              <a:t>official</a:t>
            </a:r>
            <a:r>
              <a:rPr lang="et-EE" altLang="et-EE" dirty="0">
                <a:solidFill>
                  <a:srgbClr val="4D4D4D"/>
                </a:solidFill>
              </a:rPr>
              <a:t> </a:t>
            </a:r>
            <a:r>
              <a:rPr lang="et-EE" altLang="et-EE" dirty="0" err="1">
                <a:solidFill>
                  <a:srgbClr val="4D4D4D"/>
                </a:solidFill>
              </a:rPr>
              <a:t>language</a:t>
            </a:r>
            <a:r>
              <a:rPr lang="et-EE" altLang="et-EE" dirty="0">
                <a:solidFill>
                  <a:srgbClr val="4D4D4D"/>
                </a:solidFill>
              </a:rPr>
              <a:t> of </a:t>
            </a:r>
            <a:r>
              <a:rPr lang="et-EE" altLang="et-EE" dirty="0" err="1">
                <a:solidFill>
                  <a:srgbClr val="4D4D4D"/>
                </a:solidFill>
              </a:rPr>
              <a:t>the</a:t>
            </a:r>
            <a:r>
              <a:rPr lang="et-EE" altLang="et-EE" dirty="0">
                <a:solidFill>
                  <a:srgbClr val="4D4D4D"/>
                </a:solidFill>
              </a:rPr>
              <a:t> MS </a:t>
            </a:r>
            <a:r>
              <a:rPr lang="et-EE" altLang="et-EE" dirty="0" err="1">
                <a:solidFill>
                  <a:srgbClr val="4D4D4D"/>
                </a:solidFill>
              </a:rPr>
              <a:t>addressed</a:t>
            </a:r>
            <a:r>
              <a:rPr lang="et-EE" altLang="et-EE" dirty="0">
                <a:solidFill>
                  <a:srgbClr val="4D4D4D"/>
                </a:solidFill>
              </a:rPr>
              <a:t>,</a:t>
            </a:r>
          </a:p>
          <a:p>
            <a:pPr lvl="1" eaLnBrk="0" fontAlgn="base" hangingPunct="0">
              <a:spcBef>
                <a:spcPts val="600"/>
              </a:spcBef>
              <a:spcAft>
                <a:spcPts val="0"/>
              </a:spcAft>
              <a:buClr>
                <a:srgbClr val="FFC000"/>
              </a:buClr>
              <a:buFont typeface="Wingdings" panose="05000000000000000000" pitchFamily="2" charset="2"/>
              <a:buChar char="§"/>
              <a:defRPr/>
            </a:pPr>
            <a:r>
              <a:rPr lang="et-EE" altLang="et-EE" dirty="0" err="1">
                <a:solidFill>
                  <a:srgbClr val="4D4D4D"/>
                </a:solidFill>
              </a:rPr>
              <a:t>Official</a:t>
            </a:r>
            <a:r>
              <a:rPr lang="et-EE" altLang="et-EE" dirty="0">
                <a:solidFill>
                  <a:srgbClr val="4D4D4D"/>
                </a:solidFill>
              </a:rPr>
              <a:t> </a:t>
            </a:r>
            <a:r>
              <a:rPr lang="et-EE" altLang="et-EE" dirty="0" err="1">
                <a:solidFill>
                  <a:srgbClr val="4D4D4D"/>
                </a:solidFill>
              </a:rPr>
              <a:t>language</a:t>
            </a:r>
            <a:r>
              <a:rPr lang="et-EE" altLang="et-EE" dirty="0">
                <a:solidFill>
                  <a:srgbClr val="4D4D4D"/>
                </a:solidFill>
              </a:rPr>
              <a:t> of </a:t>
            </a:r>
            <a:r>
              <a:rPr lang="et-EE" altLang="et-EE" dirty="0" err="1">
                <a:solidFill>
                  <a:srgbClr val="4D4D4D"/>
                </a:solidFill>
              </a:rPr>
              <a:t>the</a:t>
            </a:r>
            <a:r>
              <a:rPr lang="et-EE" altLang="et-EE" dirty="0">
                <a:solidFill>
                  <a:srgbClr val="4D4D4D"/>
                </a:solidFill>
              </a:rPr>
              <a:t> </a:t>
            </a:r>
            <a:r>
              <a:rPr lang="et-EE" altLang="et-EE" dirty="0" err="1">
                <a:solidFill>
                  <a:srgbClr val="4D4D4D"/>
                </a:solidFill>
              </a:rPr>
              <a:t>requested</a:t>
            </a:r>
            <a:r>
              <a:rPr lang="et-EE" altLang="et-EE" dirty="0">
                <a:solidFill>
                  <a:srgbClr val="4D4D4D"/>
                </a:solidFill>
              </a:rPr>
              <a:t> MS,</a:t>
            </a:r>
          </a:p>
          <a:p>
            <a:pPr lvl="1" eaLnBrk="0" fontAlgn="base" hangingPunct="0">
              <a:spcBef>
                <a:spcPts val="600"/>
              </a:spcBef>
              <a:spcAft>
                <a:spcPts val="0"/>
              </a:spcAft>
              <a:buClr>
                <a:srgbClr val="FFC000"/>
              </a:buClr>
              <a:buFont typeface="Wingdings" panose="05000000000000000000" pitchFamily="2" charset="2"/>
              <a:buChar char="§"/>
              <a:defRPr/>
            </a:pPr>
            <a:r>
              <a:rPr lang="et-EE" altLang="et-EE" dirty="0" err="1">
                <a:solidFill>
                  <a:srgbClr val="4D4D4D"/>
                </a:solidFill>
              </a:rPr>
              <a:t>Any</a:t>
            </a:r>
            <a:r>
              <a:rPr lang="et-EE" altLang="et-EE" dirty="0">
                <a:solidFill>
                  <a:srgbClr val="4D4D4D"/>
                </a:solidFill>
              </a:rPr>
              <a:t> </a:t>
            </a:r>
            <a:r>
              <a:rPr lang="et-EE" altLang="et-EE" dirty="0" err="1">
                <a:solidFill>
                  <a:srgbClr val="4D4D4D"/>
                </a:solidFill>
              </a:rPr>
              <a:t>other</a:t>
            </a:r>
            <a:r>
              <a:rPr lang="et-EE" altLang="et-EE" dirty="0">
                <a:solidFill>
                  <a:srgbClr val="4D4D4D"/>
                </a:solidFill>
              </a:rPr>
              <a:t> MS </a:t>
            </a:r>
            <a:r>
              <a:rPr lang="et-EE" altLang="et-EE" dirty="0" err="1">
                <a:solidFill>
                  <a:srgbClr val="4D4D4D"/>
                </a:solidFill>
              </a:rPr>
              <a:t>language</a:t>
            </a:r>
            <a:r>
              <a:rPr lang="et-EE" altLang="et-EE" dirty="0">
                <a:solidFill>
                  <a:srgbClr val="4D4D4D"/>
                </a:solidFill>
              </a:rPr>
              <a:t> </a:t>
            </a:r>
            <a:r>
              <a:rPr lang="et-EE" altLang="et-EE" dirty="0" err="1">
                <a:solidFill>
                  <a:srgbClr val="4D4D4D"/>
                </a:solidFill>
              </a:rPr>
              <a:t>where</a:t>
            </a:r>
            <a:r>
              <a:rPr lang="et-EE" altLang="et-EE" dirty="0">
                <a:solidFill>
                  <a:srgbClr val="4D4D4D"/>
                </a:solidFill>
              </a:rPr>
              <a:t> </a:t>
            </a:r>
            <a:r>
              <a:rPr lang="et-EE" altLang="et-EE" dirty="0" err="1">
                <a:solidFill>
                  <a:srgbClr val="4D4D4D"/>
                </a:solidFill>
              </a:rPr>
              <a:t>there</a:t>
            </a:r>
            <a:r>
              <a:rPr lang="et-EE" altLang="et-EE" dirty="0">
                <a:solidFill>
                  <a:srgbClr val="4D4D4D"/>
                </a:solidFill>
              </a:rPr>
              <a:t> </a:t>
            </a:r>
            <a:r>
              <a:rPr lang="et-EE" altLang="et-EE" dirty="0" err="1">
                <a:solidFill>
                  <a:srgbClr val="4D4D4D"/>
                </a:solidFill>
              </a:rPr>
              <a:t>is</a:t>
            </a:r>
            <a:r>
              <a:rPr lang="et-EE" altLang="et-EE" dirty="0">
                <a:solidFill>
                  <a:srgbClr val="4D4D4D"/>
                </a:solidFill>
              </a:rPr>
              <a:t> </a:t>
            </a:r>
            <a:r>
              <a:rPr lang="et-EE" altLang="et-EE" dirty="0" err="1">
                <a:solidFill>
                  <a:srgbClr val="4D4D4D"/>
                </a:solidFill>
              </a:rPr>
              <a:t>some</a:t>
            </a:r>
            <a:r>
              <a:rPr lang="et-EE" altLang="et-EE" dirty="0">
                <a:solidFill>
                  <a:srgbClr val="4D4D4D"/>
                </a:solidFill>
              </a:rPr>
              <a:t> </a:t>
            </a:r>
            <a:r>
              <a:rPr lang="et-EE" altLang="et-EE" dirty="0" err="1">
                <a:solidFill>
                  <a:srgbClr val="4D4D4D"/>
                </a:solidFill>
              </a:rPr>
              <a:t>indication</a:t>
            </a:r>
            <a:endParaRPr lang="et-EE" altLang="et-EE" dirty="0"/>
          </a:p>
          <a:p>
            <a:pPr marL="342900" lvl="0" indent="-342900" eaLnBrk="0" fontAlgn="base" hangingPunct="0">
              <a:spcBef>
                <a:spcPts val="600"/>
              </a:spcBef>
              <a:spcAft>
                <a:spcPts val="0"/>
              </a:spcAft>
              <a:buClr>
                <a:srgbClr val="0070C0"/>
              </a:buClr>
              <a:buFontTx/>
              <a:buChar char="•"/>
              <a:defRPr/>
            </a:pPr>
            <a:r>
              <a:rPr lang="et-EE" altLang="et-EE" dirty="0" err="1"/>
              <a:t>When</a:t>
            </a:r>
            <a:r>
              <a:rPr lang="et-EE" altLang="et-EE" dirty="0"/>
              <a:t>: </a:t>
            </a:r>
            <a:r>
              <a:rPr lang="et-EE" altLang="et-EE" dirty="0" err="1"/>
              <a:t>right</a:t>
            </a:r>
            <a:r>
              <a:rPr lang="et-EE" altLang="et-EE" dirty="0"/>
              <a:t> </a:t>
            </a:r>
            <a:r>
              <a:rPr lang="et-EE" altLang="et-EE" dirty="0" err="1"/>
              <a:t>away</a:t>
            </a:r>
            <a:r>
              <a:rPr lang="et-EE" altLang="et-EE" dirty="0"/>
              <a:t> </a:t>
            </a:r>
            <a:r>
              <a:rPr lang="et-EE" altLang="et-EE" dirty="0" err="1"/>
              <a:t>or</a:t>
            </a:r>
            <a:r>
              <a:rPr lang="et-EE" altLang="et-EE" dirty="0"/>
              <a:t> </a:t>
            </a:r>
            <a:r>
              <a:rPr lang="et-EE" altLang="et-EE" dirty="0" err="1"/>
              <a:t>within</a:t>
            </a:r>
            <a:r>
              <a:rPr lang="et-EE" altLang="et-EE" dirty="0"/>
              <a:t> 2 </a:t>
            </a:r>
            <a:r>
              <a:rPr lang="et-EE" altLang="et-EE" dirty="0" err="1"/>
              <a:t>weeks</a:t>
            </a:r>
            <a:r>
              <a:rPr lang="et-EE" altLang="et-EE" dirty="0"/>
              <a:t> of </a:t>
            </a:r>
            <a:r>
              <a:rPr lang="et-EE" altLang="et-EE" dirty="0" err="1"/>
              <a:t>receipt</a:t>
            </a:r>
            <a:endParaRPr lang="et-EE" altLang="et-EE" dirty="0"/>
          </a:p>
          <a:p>
            <a:pPr marL="342900" lvl="0" indent="-342900" eaLnBrk="0" fontAlgn="base" hangingPunct="0">
              <a:spcBef>
                <a:spcPts val="600"/>
              </a:spcBef>
              <a:spcAft>
                <a:spcPts val="0"/>
              </a:spcAft>
              <a:buClr>
                <a:srgbClr val="0070C0"/>
              </a:buClr>
              <a:buFontTx/>
              <a:buChar char="•"/>
              <a:defRPr/>
            </a:pPr>
            <a:r>
              <a:rPr lang="et-EE" altLang="et-EE" dirty="0" err="1"/>
              <a:t>With</a:t>
            </a:r>
            <a:r>
              <a:rPr lang="et-EE" altLang="et-EE" dirty="0"/>
              <a:t> </a:t>
            </a:r>
            <a:r>
              <a:rPr lang="et-EE" altLang="et-EE" dirty="0" err="1"/>
              <a:t>either</a:t>
            </a:r>
            <a:r>
              <a:rPr lang="et-EE" altLang="et-EE" dirty="0"/>
              <a:t> </a:t>
            </a:r>
            <a:r>
              <a:rPr lang="et-EE" altLang="et-EE" dirty="0" err="1"/>
              <a:t>form</a:t>
            </a:r>
            <a:r>
              <a:rPr lang="et-EE" altLang="et-EE" dirty="0"/>
              <a:t> L </a:t>
            </a:r>
            <a:r>
              <a:rPr lang="et-EE" altLang="et-EE" dirty="0" err="1"/>
              <a:t>or</a:t>
            </a:r>
            <a:r>
              <a:rPr lang="et-EE" altLang="et-EE" dirty="0"/>
              <a:t> </a:t>
            </a:r>
            <a:r>
              <a:rPr lang="et-EE" altLang="et-EE" dirty="0" err="1"/>
              <a:t>written</a:t>
            </a:r>
            <a:r>
              <a:rPr lang="et-EE" altLang="et-EE" dirty="0"/>
              <a:t> </a:t>
            </a:r>
            <a:r>
              <a:rPr lang="et-EE" altLang="et-EE" dirty="0" err="1"/>
              <a:t>declaration</a:t>
            </a:r>
            <a:endParaRPr lang="et-EE" altLang="et-EE" dirty="0"/>
          </a:p>
          <a:p>
            <a:endParaRPr lang="en-IE" dirty="0"/>
          </a:p>
        </p:txBody>
      </p:sp>
      <p:sp>
        <p:nvSpPr>
          <p:cNvPr id="3" name="Title 2">
            <a:extLst>
              <a:ext uri="{FF2B5EF4-FFF2-40B4-BE49-F238E27FC236}">
                <a16:creationId xmlns:a16="http://schemas.microsoft.com/office/drawing/2014/main" id="{C742ED93-45C0-4176-BBCB-F09EE34D890C}"/>
              </a:ext>
            </a:extLst>
          </p:cNvPr>
          <p:cNvSpPr>
            <a:spLocks noGrp="1"/>
          </p:cNvSpPr>
          <p:nvPr>
            <p:ph type="title"/>
          </p:nvPr>
        </p:nvSpPr>
        <p:spPr/>
        <p:txBody>
          <a:bodyPr/>
          <a:lstStyle/>
          <a:p>
            <a:r>
              <a:rPr lang="et-EE" dirty="0" err="1"/>
              <a:t>Translations</a:t>
            </a:r>
            <a:endParaRPr lang="en-IE" dirty="0"/>
          </a:p>
        </p:txBody>
      </p:sp>
    </p:spTree>
    <p:extLst>
      <p:ext uri="{BB962C8B-B14F-4D97-AF65-F5344CB8AC3E}">
        <p14:creationId xmlns:p14="http://schemas.microsoft.com/office/powerpoint/2010/main" val="353986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4D9A5B6-49F5-4C5A-B8B9-8A8BEE074B76}"/>
              </a:ext>
            </a:extLst>
          </p:cNvPr>
          <p:cNvPicPr>
            <a:picLocks noGrp="1" noChangeAspect="1"/>
          </p:cNvPicPr>
          <p:nvPr>
            <p:ph idx="1"/>
          </p:nvPr>
        </p:nvPicPr>
        <p:blipFill>
          <a:blip r:embed="rId2"/>
          <a:stretch>
            <a:fillRect/>
          </a:stretch>
        </p:blipFill>
        <p:spPr>
          <a:xfrm>
            <a:off x="850900" y="1564481"/>
            <a:ext cx="10020300" cy="4430463"/>
          </a:xfrm>
        </p:spPr>
      </p:pic>
      <p:sp>
        <p:nvSpPr>
          <p:cNvPr id="3" name="Title 2">
            <a:extLst>
              <a:ext uri="{FF2B5EF4-FFF2-40B4-BE49-F238E27FC236}">
                <a16:creationId xmlns:a16="http://schemas.microsoft.com/office/drawing/2014/main" id="{E7919AA7-80D1-4C6D-ACF7-ED396DAA1DB6}"/>
              </a:ext>
            </a:extLst>
          </p:cNvPr>
          <p:cNvSpPr>
            <a:spLocks noGrp="1"/>
          </p:cNvSpPr>
          <p:nvPr>
            <p:ph type="title"/>
          </p:nvPr>
        </p:nvSpPr>
        <p:spPr/>
        <p:txBody>
          <a:bodyPr/>
          <a:lstStyle/>
          <a:p>
            <a:r>
              <a:rPr lang="et-EE" dirty="0" err="1"/>
              <a:t>Methods</a:t>
            </a:r>
            <a:r>
              <a:rPr lang="et-EE" dirty="0"/>
              <a:t> of </a:t>
            </a:r>
            <a:r>
              <a:rPr lang="et-EE" dirty="0" err="1"/>
              <a:t>service</a:t>
            </a:r>
            <a:endParaRPr lang="en-IE" dirty="0"/>
          </a:p>
        </p:txBody>
      </p:sp>
    </p:spTree>
    <p:extLst>
      <p:ext uri="{BB962C8B-B14F-4D97-AF65-F5344CB8AC3E}">
        <p14:creationId xmlns:p14="http://schemas.microsoft.com/office/powerpoint/2010/main" val="2545674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DCB61A-9B56-4AC4-98C1-7DC32225B59C}"/>
              </a:ext>
            </a:extLst>
          </p:cNvPr>
          <p:cNvSpPr>
            <a:spLocks noGrp="1"/>
          </p:cNvSpPr>
          <p:nvPr>
            <p:ph idx="1"/>
          </p:nvPr>
        </p:nvSpPr>
        <p:spPr/>
        <p:txBody>
          <a:bodyPr/>
          <a:lstStyle/>
          <a:p>
            <a:pPr marL="342900" lvl="0" indent="-342900" eaLnBrk="0" fontAlgn="base" hangingPunct="0">
              <a:lnSpc>
                <a:spcPct val="90000"/>
              </a:lnSpc>
              <a:spcBef>
                <a:spcPts val="600"/>
              </a:spcBef>
              <a:spcAft>
                <a:spcPts val="0"/>
              </a:spcAft>
              <a:buClr>
                <a:srgbClr val="0070C0"/>
              </a:buClr>
              <a:buFontTx/>
              <a:buChar char="•"/>
              <a:defRPr/>
            </a:pPr>
            <a:r>
              <a:rPr lang="et-EE" altLang="et-EE" dirty="0" err="1"/>
              <a:t>Forms</a:t>
            </a:r>
            <a:r>
              <a:rPr lang="et-EE" altLang="et-EE" dirty="0"/>
              <a:t>:</a:t>
            </a:r>
          </a:p>
          <a:p>
            <a:pPr marL="800100" lvl="1" indent="-342900" eaLnBrk="0" fontAlgn="base" hangingPunct="0">
              <a:lnSpc>
                <a:spcPct val="90000"/>
              </a:lnSpc>
              <a:spcBef>
                <a:spcPts val="600"/>
              </a:spcBef>
              <a:spcAft>
                <a:spcPts val="0"/>
              </a:spcAft>
              <a:buClr>
                <a:srgbClr val="0070C0"/>
              </a:buClr>
              <a:buFontTx/>
              <a:buChar char="•"/>
              <a:defRPr/>
            </a:pPr>
            <a:r>
              <a:rPr lang="et-EE" altLang="et-EE" dirty="0" err="1"/>
              <a:t>SoD</a:t>
            </a:r>
            <a:r>
              <a:rPr lang="et-EE" altLang="et-EE" dirty="0"/>
              <a:t>: </a:t>
            </a:r>
            <a:r>
              <a:rPr lang="et-EE" altLang="et-EE" dirty="0">
                <a:hlinkClick r:id="rId2"/>
              </a:rPr>
              <a:t>https://e-justice.europa.eu/39151/EN/serving_documents_recast_forms</a:t>
            </a:r>
            <a:r>
              <a:rPr lang="et-EE" altLang="et-EE" dirty="0"/>
              <a:t>  </a:t>
            </a:r>
          </a:p>
          <a:p>
            <a:pPr marL="800100" lvl="1" indent="-342900" eaLnBrk="0" fontAlgn="base" hangingPunct="0">
              <a:lnSpc>
                <a:spcPct val="90000"/>
              </a:lnSpc>
              <a:spcBef>
                <a:spcPts val="600"/>
              </a:spcBef>
              <a:spcAft>
                <a:spcPts val="0"/>
              </a:spcAft>
              <a:buClr>
                <a:srgbClr val="0070C0"/>
              </a:buClr>
              <a:buFontTx/>
              <a:buChar char="•"/>
              <a:defRPr/>
            </a:pPr>
            <a:r>
              <a:rPr lang="et-EE" altLang="et-EE" dirty="0" err="1"/>
              <a:t>ToE</a:t>
            </a:r>
            <a:r>
              <a:rPr lang="et-EE" altLang="et-EE" dirty="0"/>
              <a:t>: </a:t>
            </a:r>
            <a:r>
              <a:rPr lang="et-EE" altLang="et-EE" dirty="0">
                <a:hlinkClick r:id="rId3"/>
              </a:rPr>
              <a:t>https://e-justice.europa.eu/39152/EN/taking_of_evidence_recast_forms</a:t>
            </a:r>
            <a:r>
              <a:rPr lang="et-EE" altLang="et-EE" dirty="0"/>
              <a:t> </a:t>
            </a:r>
          </a:p>
          <a:p>
            <a:pPr marL="342900" lvl="0" indent="-342900" eaLnBrk="0" fontAlgn="base" hangingPunct="0">
              <a:lnSpc>
                <a:spcPct val="90000"/>
              </a:lnSpc>
              <a:spcBef>
                <a:spcPts val="600"/>
              </a:spcBef>
              <a:spcAft>
                <a:spcPts val="0"/>
              </a:spcAft>
              <a:buClr>
                <a:srgbClr val="0070C0"/>
              </a:buClr>
              <a:buFontTx/>
              <a:buChar char="•"/>
              <a:defRPr/>
            </a:pPr>
            <a:r>
              <a:rPr lang="et-EE" altLang="et-EE" dirty="0" err="1"/>
              <a:t>Notifications</a:t>
            </a:r>
            <a:endParaRPr lang="et-EE" altLang="et-EE" dirty="0"/>
          </a:p>
          <a:p>
            <a:pPr marL="800100" lvl="1" indent="-342900" eaLnBrk="0" fontAlgn="base" hangingPunct="0">
              <a:lnSpc>
                <a:spcPct val="90000"/>
              </a:lnSpc>
              <a:spcBef>
                <a:spcPts val="600"/>
              </a:spcBef>
              <a:spcAft>
                <a:spcPts val="0"/>
              </a:spcAft>
              <a:buClr>
                <a:srgbClr val="0070C0"/>
              </a:buClr>
              <a:buFontTx/>
              <a:buChar char="•"/>
              <a:defRPr/>
            </a:pPr>
            <a:r>
              <a:rPr lang="et-EE" altLang="et-EE" dirty="0" err="1"/>
              <a:t>SoD</a:t>
            </a:r>
            <a:r>
              <a:rPr lang="et-EE" altLang="et-EE" dirty="0"/>
              <a:t>: </a:t>
            </a:r>
            <a:r>
              <a:rPr lang="et-EE" altLang="et-EE" dirty="0">
                <a:hlinkClick r:id="rId4"/>
              </a:rPr>
              <a:t>https://e-justice.europa.eu/38580/EN/serving_documents_recast</a:t>
            </a:r>
            <a:r>
              <a:rPr lang="et-EE" altLang="et-EE" dirty="0"/>
              <a:t> </a:t>
            </a:r>
          </a:p>
          <a:p>
            <a:pPr marL="800100" lvl="1" indent="-342900" eaLnBrk="0" fontAlgn="base" hangingPunct="0">
              <a:lnSpc>
                <a:spcPct val="90000"/>
              </a:lnSpc>
              <a:spcBef>
                <a:spcPts val="600"/>
              </a:spcBef>
              <a:spcAft>
                <a:spcPts val="0"/>
              </a:spcAft>
              <a:buClr>
                <a:srgbClr val="0070C0"/>
              </a:buClr>
              <a:buFontTx/>
              <a:buChar char="•"/>
              <a:defRPr/>
            </a:pPr>
            <a:r>
              <a:rPr lang="et-EE" altLang="et-EE" dirty="0" err="1"/>
              <a:t>ToE</a:t>
            </a:r>
            <a:r>
              <a:rPr lang="et-EE" altLang="et-EE" dirty="0"/>
              <a:t>: </a:t>
            </a:r>
            <a:r>
              <a:rPr lang="et-EE" altLang="et-EE" dirty="0">
                <a:hlinkClick r:id="rId5"/>
              </a:rPr>
              <a:t>https://e-justice.europa.eu/38581/EN/taking_evidence_recast</a:t>
            </a:r>
            <a:r>
              <a:rPr lang="et-EE" altLang="et-EE" dirty="0"/>
              <a:t> </a:t>
            </a:r>
          </a:p>
          <a:p>
            <a:pPr marL="342900" lvl="0" indent="-342900" eaLnBrk="0" fontAlgn="base" hangingPunct="0">
              <a:lnSpc>
                <a:spcPct val="90000"/>
              </a:lnSpc>
              <a:spcBef>
                <a:spcPts val="600"/>
              </a:spcBef>
              <a:spcAft>
                <a:spcPts val="0"/>
              </a:spcAft>
              <a:buClr>
                <a:srgbClr val="0070C0"/>
              </a:buClr>
              <a:buFontTx/>
              <a:buChar char="•"/>
              <a:defRPr/>
            </a:pPr>
            <a:r>
              <a:rPr lang="et-EE" altLang="et-EE" dirty="0" err="1"/>
              <a:t>Follow-ups</a:t>
            </a:r>
            <a:r>
              <a:rPr lang="et-EE" altLang="et-EE" dirty="0"/>
              <a:t>: </a:t>
            </a:r>
          </a:p>
          <a:p>
            <a:pPr marL="800100" lvl="1" indent="-342900" eaLnBrk="0" fontAlgn="base" hangingPunct="0">
              <a:lnSpc>
                <a:spcPct val="90000"/>
              </a:lnSpc>
              <a:spcBef>
                <a:spcPts val="600"/>
              </a:spcBef>
              <a:spcAft>
                <a:spcPts val="0"/>
              </a:spcAft>
              <a:buClr>
                <a:srgbClr val="FFC000"/>
              </a:buClr>
              <a:buFontTx/>
              <a:buChar char="•"/>
              <a:defRPr/>
            </a:pPr>
            <a:r>
              <a:rPr lang="et-EE" altLang="et-EE" dirty="0"/>
              <a:t>2 </a:t>
            </a:r>
            <a:r>
              <a:rPr lang="et-EE" altLang="et-EE" dirty="0" err="1"/>
              <a:t>December</a:t>
            </a:r>
            <a:r>
              <a:rPr lang="et-EE" altLang="et-EE" dirty="0"/>
              <a:t> 2020: </a:t>
            </a:r>
            <a:r>
              <a:rPr lang="et-EE" altLang="et-EE" dirty="0" err="1"/>
              <a:t>communication</a:t>
            </a:r>
            <a:r>
              <a:rPr lang="et-EE" altLang="et-EE" dirty="0"/>
              <a:t> on </a:t>
            </a:r>
            <a:r>
              <a:rPr lang="et-EE" altLang="et-EE" dirty="0" err="1"/>
              <a:t>digitalisation</a:t>
            </a:r>
            <a:r>
              <a:rPr lang="et-EE" altLang="et-EE" dirty="0"/>
              <a:t> of </a:t>
            </a:r>
            <a:r>
              <a:rPr lang="et-EE" altLang="et-EE" dirty="0" err="1"/>
              <a:t>justice</a:t>
            </a:r>
            <a:endParaRPr lang="et-EE" altLang="et-EE" dirty="0"/>
          </a:p>
          <a:p>
            <a:pPr marL="800100" lvl="1" indent="-342900" eaLnBrk="0" fontAlgn="base" hangingPunct="0">
              <a:lnSpc>
                <a:spcPct val="90000"/>
              </a:lnSpc>
              <a:spcBef>
                <a:spcPts val="600"/>
              </a:spcBef>
              <a:spcAft>
                <a:spcPts val="0"/>
              </a:spcAft>
              <a:buClr>
                <a:srgbClr val="FFC000"/>
              </a:buClr>
              <a:buFontTx/>
              <a:buChar char="•"/>
              <a:defRPr/>
            </a:pPr>
            <a:r>
              <a:rPr lang="et-EE" altLang="et-EE" dirty="0"/>
              <a:t>1 </a:t>
            </a:r>
            <a:r>
              <a:rPr lang="et-EE" altLang="et-EE" dirty="0" err="1"/>
              <a:t>December</a:t>
            </a:r>
            <a:r>
              <a:rPr lang="et-EE" altLang="et-EE" dirty="0"/>
              <a:t> 2021: </a:t>
            </a:r>
            <a:r>
              <a:rPr lang="et-EE" altLang="et-EE" dirty="0" err="1"/>
              <a:t>proposal</a:t>
            </a:r>
            <a:r>
              <a:rPr lang="et-EE" altLang="et-EE" dirty="0"/>
              <a:t> on </a:t>
            </a:r>
            <a:r>
              <a:rPr lang="et-EE" altLang="et-EE" dirty="0" err="1"/>
              <a:t>digitalisation</a:t>
            </a:r>
            <a:r>
              <a:rPr lang="et-EE" altLang="et-EE" dirty="0"/>
              <a:t> of </a:t>
            </a:r>
            <a:r>
              <a:rPr lang="et-EE" altLang="et-EE" dirty="0" err="1"/>
              <a:t>judicial</a:t>
            </a:r>
            <a:r>
              <a:rPr lang="et-EE" altLang="et-EE" dirty="0"/>
              <a:t> </a:t>
            </a:r>
            <a:r>
              <a:rPr lang="et-EE" altLang="et-EE" dirty="0" err="1"/>
              <a:t>cooperation</a:t>
            </a:r>
            <a:endParaRPr lang="et-EE" altLang="et-EE" dirty="0"/>
          </a:p>
          <a:p>
            <a:pPr marL="0" indent="0">
              <a:buNone/>
            </a:pPr>
            <a:endParaRPr lang="en-IE" dirty="0"/>
          </a:p>
        </p:txBody>
      </p:sp>
      <p:sp>
        <p:nvSpPr>
          <p:cNvPr id="3" name="Title 2">
            <a:extLst>
              <a:ext uri="{FF2B5EF4-FFF2-40B4-BE49-F238E27FC236}">
                <a16:creationId xmlns:a16="http://schemas.microsoft.com/office/drawing/2014/main" id="{33C2CA06-924A-4CB4-8263-76D2EFBDA742}"/>
              </a:ext>
            </a:extLst>
          </p:cNvPr>
          <p:cNvSpPr>
            <a:spLocks noGrp="1"/>
          </p:cNvSpPr>
          <p:nvPr>
            <p:ph type="title"/>
          </p:nvPr>
        </p:nvSpPr>
        <p:spPr/>
        <p:txBody>
          <a:bodyPr/>
          <a:lstStyle/>
          <a:p>
            <a:r>
              <a:rPr lang="et-EE" dirty="0" err="1"/>
              <a:t>Other</a:t>
            </a:r>
            <a:r>
              <a:rPr lang="et-EE" dirty="0"/>
              <a:t> </a:t>
            </a:r>
            <a:endParaRPr lang="en-IE" dirty="0"/>
          </a:p>
        </p:txBody>
      </p:sp>
    </p:spTree>
    <p:extLst>
      <p:ext uri="{BB962C8B-B14F-4D97-AF65-F5344CB8AC3E}">
        <p14:creationId xmlns:p14="http://schemas.microsoft.com/office/powerpoint/2010/main" val="3380404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97F59-4C9E-49B4-AC19-97B4B13C60F7}"/>
              </a:ext>
            </a:extLst>
          </p:cNvPr>
          <p:cNvSpPr>
            <a:spLocks noGrp="1"/>
          </p:cNvSpPr>
          <p:nvPr>
            <p:ph idx="1"/>
          </p:nvPr>
        </p:nvSpPr>
        <p:spPr/>
        <p:txBody>
          <a:bodyPr/>
          <a:lstStyle/>
          <a:p>
            <a:pPr marL="0" indent="0" algn="ctr">
              <a:buNone/>
            </a:pPr>
            <a:r>
              <a:rPr kumimoji="0" lang="et-EE" sz="6000" b="0" i="0" u="none" strike="noStrike" kern="1200" cap="none" spc="0" normalizeH="0" baseline="0" noProof="0" dirty="0" err="1">
                <a:ln>
                  <a:noFill/>
                </a:ln>
                <a:solidFill>
                  <a:srgbClr val="034EA2"/>
                </a:solidFill>
                <a:effectLst/>
                <a:uLnTx/>
                <a:uFillTx/>
                <a:latin typeface="Arial"/>
                <a:ea typeface="+mj-ea"/>
                <a:cs typeface="+mj-cs"/>
              </a:rPr>
              <a:t>Thank</a:t>
            </a:r>
            <a:r>
              <a:rPr kumimoji="0" lang="et-EE" sz="6000" b="0" i="0" u="none" strike="noStrike" kern="1200" cap="none" spc="0" normalizeH="0" baseline="0" noProof="0" dirty="0">
                <a:ln>
                  <a:noFill/>
                </a:ln>
                <a:solidFill>
                  <a:srgbClr val="034EA2"/>
                </a:solidFill>
                <a:effectLst/>
                <a:uLnTx/>
                <a:uFillTx/>
                <a:latin typeface="Arial"/>
                <a:ea typeface="+mj-ea"/>
                <a:cs typeface="+mj-cs"/>
              </a:rPr>
              <a:t> </a:t>
            </a:r>
            <a:r>
              <a:rPr kumimoji="0" lang="et-EE" sz="6000" b="0" i="0" u="none" strike="noStrike" kern="1200" cap="none" spc="0" normalizeH="0" baseline="0" noProof="0" dirty="0" err="1">
                <a:ln>
                  <a:noFill/>
                </a:ln>
                <a:solidFill>
                  <a:srgbClr val="034EA2"/>
                </a:solidFill>
                <a:effectLst/>
                <a:uLnTx/>
                <a:uFillTx/>
                <a:latin typeface="Arial"/>
                <a:ea typeface="+mj-ea"/>
                <a:cs typeface="+mj-cs"/>
              </a:rPr>
              <a:t>you</a:t>
            </a:r>
            <a:r>
              <a:rPr kumimoji="0" lang="et-EE" sz="6000" b="0" i="0" u="none" strike="noStrike" kern="1200" cap="none" spc="0" normalizeH="0" baseline="0" noProof="0" dirty="0">
                <a:ln>
                  <a:noFill/>
                </a:ln>
                <a:solidFill>
                  <a:srgbClr val="034EA2"/>
                </a:solidFill>
                <a:effectLst/>
                <a:uLnTx/>
                <a:uFillTx/>
                <a:latin typeface="Arial"/>
                <a:ea typeface="+mj-ea"/>
                <a:cs typeface="+mj-cs"/>
              </a:rPr>
              <a:t>!</a:t>
            </a:r>
            <a:endParaRPr lang="en-IE" dirty="0"/>
          </a:p>
        </p:txBody>
      </p:sp>
    </p:spTree>
    <p:extLst>
      <p:ext uri="{BB962C8B-B14F-4D97-AF65-F5344CB8AC3E}">
        <p14:creationId xmlns:p14="http://schemas.microsoft.com/office/powerpoint/2010/main" val="2293212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eaLnBrk="0" fontAlgn="base" hangingPunct="0">
              <a:lnSpc>
                <a:spcPct val="90000"/>
              </a:lnSpc>
              <a:spcBef>
                <a:spcPts val="600"/>
              </a:spcBef>
              <a:spcAft>
                <a:spcPts val="0"/>
              </a:spcAft>
              <a:buClr>
                <a:srgbClr val="0070C0"/>
              </a:buClr>
              <a:buFontTx/>
              <a:buChar char="•"/>
              <a:defRPr/>
            </a:pPr>
            <a:r>
              <a:rPr lang="et-EE" dirty="0" err="1"/>
              <a:t>Proposing</a:t>
            </a:r>
            <a:r>
              <a:rPr lang="et-EE" dirty="0"/>
              <a:t> </a:t>
            </a:r>
            <a:r>
              <a:rPr lang="et-EE" dirty="0" err="1"/>
              <a:t>amendments</a:t>
            </a:r>
            <a:r>
              <a:rPr lang="et-EE" dirty="0"/>
              <a:t> </a:t>
            </a:r>
            <a:r>
              <a:rPr lang="et-EE" dirty="0" err="1"/>
              <a:t>to</a:t>
            </a:r>
            <a:r>
              <a:rPr lang="et-EE" dirty="0"/>
              <a:t> </a:t>
            </a:r>
            <a:r>
              <a:rPr lang="et-EE" dirty="0" err="1"/>
              <a:t>Taking</a:t>
            </a:r>
            <a:r>
              <a:rPr lang="et-EE" dirty="0"/>
              <a:t> of </a:t>
            </a:r>
            <a:r>
              <a:rPr lang="et-EE" dirty="0" err="1"/>
              <a:t>Evidence</a:t>
            </a:r>
            <a:r>
              <a:rPr lang="et-EE" dirty="0"/>
              <a:t> (1206/2001) and Service of </a:t>
            </a:r>
            <a:r>
              <a:rPr lang="et-EE" dirty="0" err="1"/>
              <a:t>Documents</a:t>
            </a:r>
            <a:r>
              <a:rPr lang="et-EE" dirty="0"/>
              <a:t> </a:t>
            </a:r>
            <a:r>
              <a:rPr lang="et-EE" dirty="0" err="1"/>
              <a:t>Regulation</a:t>
            </a:r>
            <a:r>
              <a:rPr lang="et-EE" dirty="0"/>
              <a:t> (1393/2007)</a:t>
            </a:r>
          </a:p>
          <a:p>
            <a:pPr marL="342900" lvl="0" indent="-342900" eaLnBrk="0" fontAlgn="base" hangingPunct="0">
              <a:lnSpc>
                <a:spcPct val="90000"/>
              </a:lnSpc>
              <a:spcBef>
                <a:spcPts val="600"/>
              </a:spcBef>
              <a:spcAft>
                <a:spcPts val="0"/>
              </a:spcAft>
              <a:buClr>
                <a:srgbClr val="0070C0"/>
              </a:buClr>
              <a:buFontTx/>
              <a:buChar char="•"/>
              <a:defRPr/>
            </a:pPr>
            <a:r>
              <a:rPr lang="et-EE" dirty="0"/>
              <a:t>Major </a:t>
            </a:r>
            <a:r>
              <a:rPr lang="en-GB" dirty="0"/>
              <a:t>objective</a:t>
            </a:r>
            <a:r>
              <a:rPr lang="et-EE" dirty="0"/>
              <a:t>: </a:t>
            </a:r>
            <a:r>
              <a:rPr lang="et-EE" dirty="0" err="1"/>
              <a:t>digitalisation</a:t>
            </a:r>
            <a:endParaRPr lang="et-EE" dirty="0"/>
          </a:p>
          <a:p>
            <a:pPr marL="342900" lvl="0" indent="-342900" eaLnBrk="0" fontAlgn="base" hangingPunct="0">
              <a:lnSpc>
                <a:spcPct val="90000"/>
              </a:lnSpc>
              <a:spcBef>
                <a:spcPts val="600"/>
              </a:spcBef>
              <a:spcAft>
                <a:spcPts val="0"/>
              </a:spcAft>
              <a:buClr>
                <a:srgbClr val="0070C0"/>
              </a:buClr>
              <a:buFontTx/>
              <a:buChar char="•"/>
              <a:defRPr/>
            </a:pPr>
            <a:r>
              <a:rPr lang="et-EE" dirty="0"/>
              <a:t>In </a:t>
            </a:r>
            <a:r>
              <a:rPr lang="et-EE" dirty="0" err="1"/>
              <a:t>particular</a:t>
            </a:r>
            <a:r>
              <a:rPr lang="et-EE" dirty="0"/>
              <a:t>:</a:t>
            </a:r>
          </a:p>
          <a:p>
            <a:pPr marL="800100" lvl="1" indent="-342900" eaLnBrk="0" fontAlgn="base" hangingPunct="0">
              <a:lnSpc>
                <a:spcPct val="90000"/>
              </a:lnSpc>
              <a:spcBef>
                <a:spcPts val="600"/>
              </a:spcBef>
              <a:spcAft>
                <a:spcPts val="0"/>
              </a:spcAft>
              <a:buClr>
                <a:srgbClr val="FFC000"/>
              </a:buClr>
              <a:buFontTx/>
              <a:buChar char="•"/>
              <a:defRPr/>
            </a:pPr>
            <a:r>
              <a:rPr lang="et-EE" dirty="0" err="1"/>
              <a:t>using</a:t>
            </a:r>
            <a:r>
              <a:rPr lang="et-EE" dirty="0"/>
              <a:t> </a:t>
            </a:r>
            <a:r>
              <a:rPr lang="et-EE" dirty="0" err="1"/>
              <a:t>electronic</a:t>
            </a:r>
            <a:r>
              <a:rPr lang="et-EE" dirty="0"/>
              <a:t> </a:t>
            </a:r>
            <a:r>
              <a:rPr lang="et-EE" dirty="0" err="1"/>
              <a:t>transmission</a:t>
            </a:r>
            <a:r>
              <a:rPr lang="et-EE" dirty="0"/>
              <a:t> as </a:t>
            </a:r>
            <a:r>
              <a:rPr lang="et-EE" dirty="0" err="1"/>
              <a:t>the</a:t>
            </a:r>
            <a:r>
              <a:rPr lang="et-EE" dirty="0"/>
              <a:t> </a:t>
            </a:r>
            <a:r>
              <a:rPr lang="et-EE" dirty="0" err="1"/>
              <a:t>default</a:t>
            </a:r>
            <a:r>
              <a:rPr lang="et-EE" dirty="0"/>
              <a:t> </a:t>
            </a:r>
            <a:r>
              <a:rPr lang="et-EE" dirty="0" err="1"/>
              <a:t>channel</a:t>
            </a:r>
            <a:r>
              <a:rPr lang="et-EE" dirty="0"/>
              <a:t> </a:t>
            </a:r>
            <a:r>
              <a:rPr lang="et-EE" dirty="0" err="1"/>
              <a:t>for</a:t>
            </a:r>
            <a:r>
              <a:rPr lang="et-EE" dirty="0"/>
              <a:t> </a:t>
            </a:r>
            <a:r>
              <a:rPr lang="et-EE" dirty="0" err="1"/>
              <a:t>electronic</a:t>
            </a:r>
            <a:r>
              <a:rPr lang="et-EE" dirty="0"/>
              <a:t> </a:t>
            </a:r>
            <a:r>
              <a:rPr lang="et-EE" dirty="0" err="1"/>
              <a:t>communication</a:t>
            </a:r>
            <a:r>
              <a:rPr lang="et-EE" dirty="0"/>
              <a:t> and </a:t>
            </a:r>
            <a:r>
              <a:rPr lang="et-EE" dirty="0" err="1"/>
              <a:t>document</a:t>
            </a:r>
            <a:r>
              <a:rPr lang="et-EE" dirty="0"/>
              <a:t> </a:t>
            </a:r>
            <a:r>
              <a:rPr lang="et-EE" dirty="0" err="1"/>
              <a:t>exchanges</a:t>
            </a:r>
            <a:r>
              <a:rPr lang="et-EE" dirty="0"/>
              <a:t>;</a:t>
            </a:r>
          </a:p>
          <a:p>
            <a:pPr marL="800100" lvl="1" indent="-342900" eaLnBrk="0" fontAlgn="base" hangingPunct="0">
              <a:lnSpc>
                <a:spcPct val="90000"/>
              </a:lnSpc>
              <a:spcBef>
                <a:spcPts val="600"/>
              </a:spcBef>
              <a:spcAft>
                <a:spcPts val="0"/>
              </a:spcAft>
              <a:buClr>
                <a:srgbClr val="FFC000"/>
              </a:buClr>
              <a:buFontTx/>
              <a:buChar char="•"/>
              <a:defRPr/>
            </a:pPr>
            <a:r>
              <a:rPr lang="et-EE" dirty="0"/>
              <a:t>promoting modern </a:t>
            </a:r>
            <a:r>
              <a:rPr lang="et-EE" dirty="0" err="1"/>
              <a:t>means</a:t>
            </a:r>
            <a:r>
              <a:rPr lang="et-EE" dirty="0"/>
              <a:t> of </a:t>
            </a:r>
            <a:r>
              <a:rPr lang="et-EE" dirty="0" err="1"/>
              <a:t>taking</a:t>
            </a:r>
            <a:r>
              <a:rPr lang="et-EE" dirty="0"/>
              <a:t> </a:t>
            </a:r>
            <a:r>
              <a:rPr lang="et-EE" dirty="0" err="1"/>
              <a:t>evidence</a:t>
            </a:r>
            <a:r>
              <a:rPr lang="et-EE" dirty="0"/>
              <a:t> </a:t>
            </a:r>
            <a:r>
              <a:rPr lang="et-EE" dirty="0" err="1"/>
              <a:t>such</a:t>
            </a:r>
            <a:r>
              <a:rPr lang="et-EE" dirty="0"/>
              <a:t> as </a:t>
            </a:r>
            <a:r>
              <a:rPr lang="et-EE" dirty="0" err="1"/>
              <a:t>videoconferencing</a:t>
            </a:r>
            <a:r>
              <a:rPr lang="et-EE" dirty="0"/>
              <a:t> </a:t>
            </a:r>
            <a:r>
              <a:rPr lang="et-EE" dirty="0" err="1"/>
              <a:t>if</a:t>
            </a:r>
            <a:r>
              <a:rPr lang="et-EE" dirty="0"/>
              <a:t> a </a:t>
            </a:r>
            <a:r>
              <a:rPr lang="et-EE" dirty="0" err="1"/>
              <a:t>person</a:t>
            </a:r>
            <a:r>
              <a:rPr lang="et-EE" dirty="0"/>
              <a:t> </a:t>
            </a:r>
            <a:r>
              <a:rPr lang="et-EE" dirty="0" err="1"/>
              <a:t>needs</a:t>
            </a:r>
            <a:r>
              <a:rPr lang="et-EE" dirty="0"/>
              <a:t> </a:t>
            </a:r>
            <a:r>
              <a:rPr lang="et-EE" dirty="0" err="1"/>
              <a:t>to</a:t>
            </a:r>
            <a:r>
              <a:rPr lang="et-EE" dirty="0"/>
              <a:t> </a:t>
            </a:r>
            <a:r>
              <a:rPr lang="et-EE" dirty="0" err="1"/>
              <a:t>be</a:t>
            </a:r>
            <a:r>
              <a:rPr lang="et-EE" dirty="0"/>
              <a:t> </a:t>
            </a:r>
            <a:r>
              <a:rPr lang="et-EE" dirty="0" err="1"/>
              <a:t>heard</a:t>
            </a:r>
            <a:r>
              <a:rPr lang="et-EE" dirty="0"/>
              <a:t> </a:t>
            </a:r>
            <a:r>
              <a:rPr lang="et-EE" dirty="0" err="1"/>
              <a:t>from</a:t>
            </a:r>
            <a:r>
              <a:rPr lang="et-EE" dirty="0"/>
              <a:t> </a:t>
            </a:r>
            <a:r>
              <a:rPr lang="et-EE" dirty="0" err="1"/>
              <a:t>another</a:t>
            </a:r>
            <a:r>
              <a:rPr lang="et-EE" dirty="0"/>
              <a:t> </a:t>
            </a:r>
            <a:r>
              <a:rPr lang="et-EE" dirty="0" err="1"/>
              <a:t>Member</a:t>
            </a:r>
            <a:r>
              <a:rPr lang="et-EE" dirty="0"/>
              <a:t> State;</a:t>
            </a:r>
          </a:p>
          <a:p>
            <a:pPr marL="800100" lvl="1" indent="-342900" eaLnBrk="0" fontAlgn="base" hangingPunct="0">
              <a:lnSpc>
                <a:spcPct val="90000"/>
              </a:lnSpc>
              <a:spcBef>
                <a:spcPts val="600"/>
              </a:spcBef>
              <a:spcAft>
                <a:spcPts val="0"/>
              </a:spcAft>
              <a:buClr>
                <a:srgbClr val="FFC000"/>
              </a:buClr>
              <a:buFontTx/>
              <a:buChar char="•"/>
              <a:defRPr/>
            </a:pPr>
            <a:r>
              <a:rPr lang="et-EE" dirty="0" err="1"/>
              <a:t>removing</a:t>
            </a:r>
            <a:r>
              <a:rPr lang="et-EE" dirty="0"/>
              <a:t> </a:t>
            </a:r>
            <a:r>
              <a:rPr lang="et-EE" dirty="0" err="1"/>
              <a:t>legal</a:t>
            </a:r>
            <a:r>
              <a:rPr lang="et-EE" dirty="0"/>
              <a:t> </a:t>
            </a:r>
            <a:r>
              <a:rPr lang="et-EE" dirty="0" err="1"/>
              <a:t>barriers</a:t>
            </a:r>
            <a:r>
              <a:rPr lang="et-EE" dirty="0"/>
              <a:t> </a:t>
            </a:r>
            <a:r>
              <a:rPr lang="et-EE" dirty="0" err="1"/>
              <a:t>to</a:t>
            </a:r>
            <a:r>
              <a:rPr lang="et-EE" dirty="0"/>
              <a:t> </a:t>
            </a:r>
            <a:r>
              <a:rPr lang="et-EE" dirty="0" err="1"/>
              <a:t>the</a:t>
            </a:r>
            <a:r>
              <a:rPr lang="et-EE" dirty="0"/>
              <a:t> </a:t>
            </a:r>
            <a:r>
              <a:rPr lang="et-EE" dirty="0" err="1"/>
              <a:t>acceptance</a:t>
            </a:r>
            <a:r>
              <a:rPr lang="et-EE" dirty="0"/>
              <a:t> of </a:t>
            </a:r>
            <a:r>
              <a:rPr lang="et-EE" dirty="0" err="1"/>
              <a:t>electronic</a:t>
            </a:r>
            <a:r>
              <a:rPr lang="et-EE" dirty="0"/>
              <a:t> (</a:t>
            </a:r>
            <a:r>
              <a:rPr lang="et-EE" dirty="0" err="1"/>
              <a:t>digital</a:t>
            </a:r>
            <a:r>
              <a:rPr lang="et-EE" dirty="0"/>
              <a:t>) </a:t>
            </a:r>
            <a:r>
              <a:rPr lang="et-EE" dirty="0" err="1"/>
              <a:t>evidence</a:t>
            </a:r>
            <a:r>
              <a:rPr lang="et-EE" dirty="0"/>
              <a:t>;</a:t>
            </a:r>
          </a:p>
          <a:p>
            <a:pPr marL="800100" lvl="1" indent="-342900" eaLnBrk="0" fontAlgn="base" hangingPunct="0">
              <a:lnSpc>
                <a:spcPct val="90000"/>
              </a:lnSpc>
              <a:spcBef>
                <a:spcPts val="600"/>
              </a:spcBef>
              <a:spcAft>
                <a:spcPts val="0"/>
              </a:spcAft>
              <a:buClr>
                <a:srgbClr val="FFC000"/>
              </a:buClr>
              <a:buFontTx/>
              <a:buChar char="•"/>
              <a:defRPr/>
            </a:pPr>
            <a:r>
              <a:rPr lang="et-EE" dirty="0"/>
              <a:t>e</a:t>
            </a:r>
            <a:r>
              <a:rPr lang="en-US" dirty="0" err="1"/>
              <a:t>lectronic</a:t>
            </a:r>
            <a:r>
              <a:rPr lang="en-US" dirty="0"/>
              <a:t> service of documents to be legally equivalent to service by post.</a:t>
            </a:r>
          </a:p>
          <a:p>
            <a:pPr marL="800100" lvl="1" indent="-342900" eaLnBrk="0" fontAlgn="base" hangingPunct="0">
              <a:lnSpc>
                <a:spcPct val="90000"/>
              </a:lnSpc>
              <a:spcBef>
                <a:spcPts val="600"/>
              </a:spcBef>
              <a:spcAft>
                <a:spcPts val="0"/>
              </a:spcAft>
              <a:buClr>
                <a:srgbClr val="FFC000"/>
              </a:buClr>
              <a:buFontTx/>
              <a:buChar char="•"/>
              <a:defRPr/>
            </a:pPr>
            <a:r>
              <a:rPr lang="en-US" dirty="0"/>
              <a:t>Member States must provide assistance in locating the whereabouts of a recipient,</a:t>
            </a:r>
            <a:endParaRPr lang="et-EE" dirty="0"/>
          </a:p>
          <a:p>
            <a:pPr marL="457200" lvl="1" indent="0" eaLnBrk="0" fontAlgn="base" hangingPunct="0">
              <a:lnSpc>
                <a:spcPct val="90000"/>
              </a:lnSpc>
              <a:spcBef>
                <a:spcPts val="600"/>
              </a:spcBef>
              <a:spcAft>
                <a:spcPts val="0"/>
              </a:spcAft>
              <a:buClr>
                <a:srgbClr val="FFC000"/>
              </a:buClr>
              <a:buNone/>
              <a:defRPr/>
            </a:pPr>
            <a:r>
              <a:rPr lang="et-EE" dirty="0"/>
              <a:t>etc.</a:t>
            </a:r>
          </a:p>
          <a:p>
            <a:endParaRPr lang="en-IE" dirty="0"/>
          </a:p>
        </p:txBody>
      </p:sp>
      <p:sp>
        <p:nvSpPr>
          <p:cNvPr id="3" name="Title 2"/>
          <p:cNvSpPr>
            <a:spLocks noGrp="1"/>
          </p:cNvSpPr>
          <p:nvPr>
            <p:ph type="title"/>
          </p:nvPr>
        </p:nvSpPr>
        <p:spPr/>
        <p:txBody>
          <a:bodyPr/>
          <a:lstStyle/>
          <a:p>
            <a:r>
              <a:rPr lang="et-EE" dirty="0"/>
              <a:t>31 </a:t>
            </a:r>
            <a:r>
              <a:rPr lang="et-EE" dirty="0" err="1"/>
              <a:t>May</a:t>
            </a:r>
            <a:r>
              <a:rPr lang="et-EE" dirty="0"/>
              <a:t> 2018 </a:t>
            </a:r>
            <a:r>
              <a:rPr lang="et-EE" dirty="0" err="1"/>
              <a:t>Commission</a:t>
            </a:r>
            <a:r>
              <a:rPr lang="et-EE" dirty="0"/>
              <a:t> </a:t>
            </a:r>
            <a:r>
              <a:rPr lang="et-EE" dirty="0" err="1"/>
              <a:t>Proposal</a:t>
            </a:r>
            <a:endParaRPr lang="en-IE" dirty="0"/>
          </a:p>
        </p:txBody>
      </p:sp>
    </p:spTree>
    <p:extLst>
      <p:ext uri="{BB962C8B-B14F-4D97-AF65-F5344CB8AC3E}">
        <p14:creationId xmlns:p14="http://schemas.microsoft.com/office/powerpoint/2010/main" val="8673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eaLnBrk="0" fontAlgn="base" hangingPunct="0">
              <a:lnSpc>
                <a:spcPct val="90000"/>
              </a:lnSpc>
              <a:spcBef>
                <a:spcPts val="600"/>
              </a:spcBef>
              <a:spcAft>
                <a:spcPts val="0"/>
              </a:spcAft>
              <a:buClr>
                <a:srgbClr val="0070C0"/>
              </a:buClr>
              <a:buFontTx/>
              <a:buChar char="•"/>
              <a:defRPr/>
            </a:pPr>
            <a:r>
              <a:rPr lang="et-EE" altLang="et-EE" sz="2800" dirty="0" err="1"/>
              <a:t>Adopted</a:t>
            </a:r>
            <a:r>
              <a:rPr lang="et-EE" altLang="et-EE" sz="2800" dirty="0"/>
              <a:t> 25 November 2020</a:t>
            </a:r>
          </a:p>
          <a:p>
            <a:pPr marL="342900" lvl="0" indent="-342900" eaLnBrk="0" fontAlgn="base" hangingPunct="0">
              <a:lnSpc>
                <a:spcPct val="90000"/>
              </a:lnSpc>
              <a:spcBef>
                <a:spcPts val="600"/>
              </a:spcBef>
              <a:spcAft>
                <a:spcPts val="0"/>
              </a:spcAft>
              <a:buClr>
                <a:srgbClr val="0070C0"/>
              </a:buClr>
              <a:buFontTx/>
              <a:buChar char="•"/>
              <a:defRPr/>
            </a:pPr>
            <a:r>
              <a:rPr lang="et-EE" altLang="et-EE" sz="2800" dirty="0" err="1"/>
              <a:t>Entry</a:t>
            </a:r>
            <a:r>
              <a:rPr lang="et-EE" altLang="et-EE" sz="2800" dirty="0"/>
              <a:t> </a:t>
            </a:r>
            <a:r>
              <a:rPr lang="et-EE" altLang="et-EE" sz="2800" dirty="0" err="1"/>
              <a:t>into</a:t>
            </a:r>
            <a:r>
              <a:rPr lang="et-EE" altLang="et-EE" sz="2800" dirty="0"/>
              <a:t> </a:t>
            </a:r>
            <a:r>
              <a:rPr lang="et-EE" altLang="et-EE" sz="2800" dirty="0" err="1"/>
              <a:t>application</a:t>
            </a:r>
            <a:r>
              <a:rPr lang="et-EE" altLang="et-EE" sz="2800" dirty="0"/>
              <a:t>:</a:t>
            </a:r>
          </a:p>
          <a:p>
            <a:pPr lvl="1" eaLnBrk="0" fontAlgn="base" hangingPunct="0">
              <a:lnSpc>
                <a:spcPct val="90000"/>
              </a:lnSpc>
              <a:spcBef>
                <a:spcPts val="1200"/>
              </a:spcBef>
              <a:spcAft>
                <a:spcPts val="0"/>
              </a:spcAft>
              <a:buClr>
                <a:srgbClr val="FFC000"/>
              </a:buClr>
              <a:defRPr/>
            </a:pPr>
            <a:r>
              <a:rPr lang="et-EE" altLang="et-EE" sz="2400" dirty="0"/>
              <a:t>1 </a:t>
            </a:r>
            <a:r>
              <a:rPr lang="et-EE" altLang="et-EE" sz="2400" dirty="0" err="1"/>
              <a:t>July</a:t>
            </a:r>
            <a:r>
              <a:rPr lang="et-EE" altLang="et-EE" sz="2400" dirty="0"/>
              <a:t> 2022</a:t>
            </a:r>
          </a:p>
          <a:p>
            <a:pPr lvl="1" eaLnBrk="0" fontAlgn="base" hangingPunct="0">
              <a:lnSpc>
                <a:spcPct val="90000"/>
              </a:lnSpc>
              <a:spcBef>
                <a:spcPts val="1200"/>
              </a:spcBef>
              <a:spcAft>
                <a:spcPts val="0"/>
              </a:spcAft>
              <a:buClr>
                <a:srgbClr val="FFC000"/>
              </a:buClr>
              <a:defRPr/>
            </a:pPr>
            <a:r>
              <a:rPr lang="et-EE" altLang="et-EE" sz="2400" dirty="0" err="1"/>
              <a:t>Article</a:t>
            </a:r>
            <a:r>
              <a:rPr lang="et-EE" altLang="et-EE" sz="2400" dirty="0"/>
              <a:t> 7: 1 </a:t>
            </a:r>
            <a:r>
              <a:rPr lang="et-EE" altLang="et-EE" sz="2400" dirty="0" err="1"/>
              <a:t>May</a:t>
            </a:r>
            <a:r>
              <a:rPr lang="et-EE" altLang="et-EE" sz="2400" dirty="0"/>
              <a:t> 2025</a:t>
            </a:r>
          </a:p>
          <a:p>
            <a:pPr lvl="2" eaLnBrk="0" fontAlgn="base" hangingPunct="0">
              <a:lnSpc>
                <a:spcPct val="90000"/>
              </a:lnSpc>
              <a:spcBef>
                <a:spcPts val="1200"/>
              </a:spcBef>
              <a:spcAft>
                <a:spcPts val="0"/>
              </a:spcAft>
              <a:buClr>
                <a:srgbClr val="FFC000"/>
              </a:buClr>
              <a:buFont typeface="Wingdings" panose="05000000000000000000" pitchFamily="2" charset="2"/>
              <a:buChar char="§"/>
              <a:defRPr/>
            </a:pPr>
            <a:r>
              <a:rPr lang="et-EE" altLang="et-EE" sz="2000" dirty="0" err="1"/>
              <a:t>Implementing</a:t>
            </a:r>
            <a:r>
              <a:rPr lang="et-EE" altLang="et-EE" sz="2000" dirty="0"/>
              <a:t> </a:t>
            </a:r>
            <a:r>
              <a:rPr lang="et-EE" altLang="et-EE" sz="2000" dirty="0" err="1"/>
              <a:t>Regulations</a:t>
            </a:r>
            <a:r>
              <a:rPr lang="et-EE" altLang="et-EE" sz="2000" dirty="0"/>
              <a:t> No 2022/422 / 2022/423 of 14 </a:t>
            </a:r>
            <a:r>
              <a:rPr lang="et-EE" altLang="et-EE" sz="2000" dirty="0" err="1"/>
              <a:t>March</a:t>
            </a:r>
            <a:r>
              <a:rPr lang="et-EE" altLang="et-EE" sz="2000" dirty="0"/>
              <a:t> 2022</a:t>
            </a:r>
          </a:p>
          <a:p>
            <a:pPr lvl="2" eaLnBrk="0" fontAlgn="base" hangingPunct="0">
              <a:lnSpc>
                <a:spcPct val="90000"/>
              </a:lnSpc>
              <a:spcBef>
                <a:spcPts val="1200"/>
              </a:spcBef>
              <a:spcAft>
                <a:spcPts val="0"/>
              </a:spcAft>
              <a:buClr>
                <a:srgbClr val="FFC000"/>
              </a:buClr>
              <a:buFont typeface="Wingdings" panose="05000000000000000000" pitchFamily="2" charset="2"/>
              <a:buChar char="§"/>
              <a:defRPr/>
            </a:pPr>
            <a:r>
              <a:rPr lang="et-EE" altLang="et-EE" sz="2000" dirty="0" err="1"/>
              <a:t>Possible</a:t>
            </a:r>
            <a:r>
              <a:rPr lang="et-EE" altLang="et-EE" sz="2000" dirty="0"/>
              <a:t> </a:t>
            </a:r>
            <a:r>
              <a:rPr lang="et-EE" altLang="et-EE" sz="2000" dirty="0" err="1"/>
              <a:t>to</a:t>
            </a:r>
            <a:r>
              <a:rPr lang="et-EE" altLang="et-EE" sz="2000" dirty="0"/>
              <a:t> </a:t>
            </a:r>
            <a:r>
              <a:rPr lang="et-EE" altLang="et-EE" sz="2000" dirty="0" err="1"/>
              <a:t>notify</a:t>
            </a:r>
            <a:r>
              <a:rPr lang="et-EE" altLang="et-EE" sz="2000" dirty="0"/>
              <a:t> of </a:t>
            </a:r>
            <a:r>
              <a:rPr lang="et-EE" altLang="et-EE" sz="2000" dirty="0" err="1"/>
              <a:t>being</a:t>
            </a:r>
            <a:r>
              <a:rPr lang="et-EE" altLang="et-EE" sz="2000" dirty="0"/>
              <a:t> </a:t>
            </a:r>
            <a:r>
              <a:rPr lang="et-EE" altLang="et-EE" sz="2000" dirty="0" err="1"/>
              <a:t>ready</a:t>
            </a:r>
            <a:r>
              <a:rPr lang="et-EE" altLang="et-EE" sz="2000" dirty="0"/>
              <a:t> </a:t>
            </a:r>
            <a:r>
              <a:rPr lang="et-EE" altLang="et-EE" sz="2000" dirty="0" err="1"/>
              <a:t>to</a:t>
            </a:r>
            <a:r>
              <a:rPr lang="et-EE" altLang="et-EE" sz="2000" dirty="0"/>
              <a:t> </a:t>
            </a:r>
            <a:r>
              <a:rPr lang="et-EE" altLang="et-EE" sz="2000" dirty="0" err="1"/>
              <a:t>use</a:t>
            </a:r>
            <a:r>
              <a:rPr lang="et-EE" altLang="et-EE" sz="2000" dirty="0"/>
              <a:t> </a:t>
            </a:r>
            <a:r>
              <a:rPr lang="et-EE" altLang="et-EE" sz="2000" dirty="0" err="1"/>
              <a:t>earlier</a:t>
            </a:r>
            <a:endParaRPr lang="et-EE" altLang="et-EE" sz="2000" dirty="0"/>
          </a:p>
          <a:p>
            <a:pPr marL="0" indent="0">
              <a:buNone/>
            </a:pPr>
            <a:endParaRPr lang="en-IE" dirty="0"/>
          </a:p>
        </p:txBody>
      </p:sp>
      <p:sp>
        <p:nvSpPr>
          <p:cNvPr id="3" name="Title 2"/>
          <p:cNvSpPr>
            <a:spLocks noGrp="1"/>
          </p:cNvSpPr>
          <p:nvPr>
            <p:ph type="title"/>
          </p:nvPr>
        </p:nvSpPr>
        <p:spPr/>
        <p:txBody>
          <a:bodyPr/>
          <a:lstStyle/>
          <a:p>
            <a:r>
              <a:rPr lang="et-EE" sz="3600" dirty="0" err="1"/>
              <a:t>Regulations</a:t>
            </a:r>
            <a:r>
              <a:rPr lang="et-EE" sz="3600" dirty="0"/>
              <a:t> 2020/1783 (</a:t>
            </a:r>
            <a:r>
              <a:rPr lang="et-EE" sz="3600" dirty="0" err="1"/>
              <a:t>ToE</a:t>
            </a:r>
            <a:r>
              <a:rPr lang="et-EE" sz="3600" dirty="0"/>
              <a:t>) and 2020/1784(</a:t>
            </a:r>
            <a:r>
              <a:rPr lang="et-EE" sz="3600" dirty="0" err="1"/>
              <a:t>SoD</a:t>
            </a:r>
            <a:r>
              <a:rPr lang="et-EE" sz="3600" dirty="0"/>
              <a:t>)</a:t>
            </a:r>
            <a:endParaRPr lang="en-IE" sz="3600" dirty="0"/>
          </a:p>
        </p:txBody>
      </p:sp>
    </p:spTree>
    <p:extLst>
      <p:ext uri="{BB962C8B-B14F-4D97-AF65-F5344CB8AC3E}">
        <p14:creationId xmlns:p14="http://schemas.microsoft.com/office/powerpoint/2010/main" val="2970451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608B1D-B64B-4E91-9EFC-757AB054A78F}"/>
              </a:ext>
            </a:extLst>
          </p:cNvPr>
          <p:cNvSpPr>
            <a:spLocks noGrp="1"/>
          </p:cNvSpPr>
          <p:nvPr>
            <p:ph type="title"/>
          </p:nvPr>
        </p:nvSpPr>
        <p:spPr/>
        <p:txBody>
          <a:bodyPr/>
          <a:lstStyle/>
          <a:p>
            <a:r>
              <a:rPr lang="et-EE" dirty="0" err="1"/>
              <a:t>Decentralised</a:t>
            </a:r>
            <a:r>
              <a:rPr lang="et-EE" dirty="0"/>
              <a:t> IT-</a:t>
            </a:r>
            <a:r>
              <a:rPr lang="et-EE" dirty="0" err="1"/>
              <a:t>system</a:t>
            </a:r>
            <a:r>
              <a:rPr lang="et-EE" dirty="0"/>
              <a:t> (1)</a:t>
            </a:r>
            <a:endParaRPr lang="en-IE" dirty="0"/>
          </a:p>
        </p:txBody>
      </p:sp>
      <p:pic>
        <p:nvPicPr>
          <p:cNvPr id="4" name="Content Placeholder 3">
            <a:extLst>
              <a:ext uri="{FF2B5EF4-FFF2-40B4-BE49-F238E27FC236}">
                <a16:creationId xmlns:a16="http://schemas.microsoft.com/office/drawing/2014/main" id="{4193D086-E390-45BA-A581-8A0BB2D9E843}"/>
              </a:ext>
            </a:extLst>
          </p:cNvPr>
          <p:cNvPicPr>
            <a:picLocks noGrp="1"/>
          </p:cNvPicPr>
          <p:nvPr>
            <p:ph idx="1"/>
          </p:nvPr>
        </p:nvPicPr>
        <p:blipFill>
          <a:blip r:embed="rId2"/>
          <a:stretch>
            <a:fillRect/>
          </a:stretch>
        </p:blipFill>
        <p:spPr>
          <a:xfrm>
            <a:off x="2393629" y="1825625"/>
            <a:ext cx="7795266" cy="3881438"/>
          </a:xfrm>
          <a:prstGeom prst="rect">
            <a:avLst/>
          </a:prstGeom>
        </p:spPr>
      </p:pic>
    </p:spTree>
    <p:extLst>
      <p:ext uri="{BB962C8B-B14F-4D97-AF65-F5344CB8AC3E}">
        <p14:creationId xmlns:p14="http://schemas.microsoft.com/office/powerpoint/2010/main" val="1677459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6335FF-B386-4291-82C5-EB2A8DACF641}"/>
              </a:ext>
            </a:extLst>
          </p:cNvPr>
          <p:cNvSpPr>
            <a:spLocks noGrp="1"/>
          </p:cNvSpPr>
          <p:nvPr>
            <p:ph idx="1"/>
          </p:nvPr>
        </p:nvSpPr>
        <p:spPr>
          <a:xfrm>
            <a:off x="427251" y="1265217"/>
            <a:ext cx="11337498" cy="3881904"/>
          </a:xfrm>
        </p:spPr>
        <p:txBody>
          <a:bodyPr/>
          <a:lstStyle/>
          <a:p>
            <a:pPr marL="342900" lvl="0" indent="-342900" eaLnBrk="0" fontAlgn="base" hangingPunct="0">
              <a:lnSpc>
                <a:spcPct val="90000"/>
              </a:lnSpc>
              <a:spcBef>
                <a:spcPts val="600"/>
              </a:spcBef>
              <a:spcAft>
                <a:spcPts val="0"/>
              </a:spcAft>
              <a:buClr>
                <a:srgbClr val="0070C0"/>
              </a:buClr>
              <a:buFontTx/>
              <a:buChar char="•"/>
              <a:defRPr/>
            </a:pPr>
            <a:r>
              <a:rPr lang="et-EE" altLang="et-EE" sz="2800" dirty="0" err="1"/>
              <a:t>Based</a:t>
            </a:r>
            <a:r>
              <a:rPr lang="et-EE" altLang="et-EE" sz="2800" dirty="0"/>
              <a:t> on e-CODEX</a:t>
            </a:r>
          </a:p>
          <a:p>
            <a:pPr marL="342900" lvl="0" indent="-342900" eaLnBrk="0" fontAlgn="base" hangingPunct="0">
              <a:lnSpc>
                <a:spcPct val="90000"/>
              </a:lnSpc>
              <a:spcBef>
                <a:spcPts val="600"/>
              </a:spcBef>
              <a:spcAft>
                <a:spcPts val="0"/>
              </a:spcAft>
              <a:buClr>
                <a:srgbClr val="0070C0"/>
              </a:buClr>
              <a:buFontTx/>
              <a:buChar char="•"/>
              <a:defRPr/>
            </a:pPr>
            <a:r>
              <a:rPr lang="et-EE" altLang="et-EE" sz="2800" dirty="0" err="1"/>
              <a:t>Obligation</a:t>
            </a:r>
            <a:r>
              <a:rPr lang="et-EE" altLang="et-EE" sz="2800" dirty="0"/>
              <a:t> </a:t>
            </a:r>
            <a:r>
              <a:rPr lang="et-EE" altLang="et-EE" sz="2800" dirty="0" err="1"/>
              <a:t>to</a:t>
            </a:r>
            <a:r>
              <a:rPr lang="et-EE" altLang="et-EE" sz="2800" dirty="0"/>
              <a:t> </a:t>
            </a:r>
            <a:r>
              <a:rPr lang="et-EE" altLang="et-EE" sz="2800" dirty="0" err="1"/>
              <a:t>use</a:t>
            </a:r>
            <a:r>
              <a:rPr lang="et-EE" altLang="et-EE" sz="2800" dirty="0"/>
              <a:t> </a:t>
            </a:r>
            <a:r>
              <a:rPr lang="et-EE" altLang="et-EE" sz="2800" dirty="0" err="1"/>
              <a:t>from</a:t>
            </a:r>
            <a:r>
              <a:rPr lang="et-EE" altLang="et-EE" sz="2800" dirty="0"/>
              <a:t> 1 </a:t>
            </a:r>
            <a:r>
              <a:rPr lang="et-EE" altLang="et-EE" sz="2800" dirty="0" err="1"/>
              <a:t>May</a:t>
            </a:r>
            <a:r>
              <a:rPr lang="et-EE" altLang="et-EE" sz="2800" dirty="0"/>
              <a:t> 2025 (</a:t>
            </a:r>
            <a:r>
              <a:rPr lang="et-EE" altLang="et-EE" sz="2800" dirty="0" err="1"/>
              <a:t>with</a:t>
            </a:r>
            <a:r>
              <a:rPr lang="et-EE" altLang="et-EE" sz="2800" dirty="0"/>
              <a:t> </a:t>
            </a:r>
            <a:r>
              <a:rPr lang="et-EE" altLang="et-EE" sz="2800" dirty="0" err="1"/>
              <a:t>possibility</a:t>
            </a:r>
            <a:r>
              <a:rPr lang="et-EE" altLang="et-EE" sz="2800" dirty="0"/>
              <a:t> </a:t>
            </a:r>
            <a:r>
              <a:rPr lang="et-EE" altLang="et-EE" sz="2800" dirty="0" err="1"/>
              <a:t>to</a:t>
            </a:r>
            <a:r>
              <a:rPr lang="et-EE" altLang="et-EE" sz="2800" dirty="0"/>
              <a:t> start </a:t>
            </a:r>
            <a:r>
              <a:rPr lang="et-EE" altLang="et-EE" sz="2800" dirty="0" err="1"/>
              <a:t>using</a:t>
            </a:r>
            <a:r>
              <a:rPr lang="et-EE" altLang="et-EE" sz="2800" dirty="0"/>
              <a:t> </a:t>
            </a:r>
            <a:r>
              <a:rPr lang="et-EE" altLang="et-EE" sz="2800" dirty="0" err="1"/>
              <a:t>earlier</a:t>
            </a:r>
            <a:r>
              <a:rPr lang="et-EE" altLang="et-EE" sz="2800" dirty="0"/>
              <a:t>)</a:t>
            </a:r>
          </a:p>
          <a:p>
            <a:pPr lvl="1" eaLnBrk="0" fontAlgn="base" hangingPunct="0">
              <a:lnSpc>
                <a:spcPct val="90000"/>
              </a:lnSpc>
              <a:spcBef>
                <a:spcPts val="1200"/>
              </a:spcBef>
              <a:spcAft>
                <a:spcPts val="0"/>
              </a:spcAft>
              <a:buClr>
                <a:srgbClr val="FFC000"/>
              </a:buClr>
              <a:defRPr/>
            </a:pPr>
            <a:r>
              <a:rPr lang="et-EE" altLang="et-EE" sz="2200" dirty="0" err="1">
                <a:solidFill>
                  <a:srgbClr val="4D4D4D"/>
                </a:solidFill>
              </a:rPr>
              <a:t>Except</a:t>
            </a:r>
            <a:r>
              <a:rPr lang="et-EE" altLang="et-EE" sz="2200" dirty="0">
                <a:solidFill>
                  <a:srgbClr val="4D4D4D"/>
                </a:solidFill>
              </a:rPr>
              <a:t> </a:t>
            </a:r>
            <a:r>
              <a:rPr lang="et-EE" altLang="et-EE" sz="2200" dirty="0" err="1">
                <a:solidFill>
                  <a:srgbClr val="4D4D4D"/>
                </a:solidFill>
              </a:rPr>
              <a:t>where</a:t>
            </a:r>
            <a:r>
              <a:rPr lang="et-EE" altLang="et-EE" sz="2200" dirty="0">
                <a:solidFill>
                  <a:srgbClr val="4D4D4D"/>
                </a:solidFill>
              </a:rPr>
              <a:t> </a:t>
            </a:r>
            <a:r>
              <a:rPr lang="et-EE" altLang="et-EE" sz="2200" dirty="0" err="1">
                <a:solidFill>
                  <a:srgbClr val="4D4D4D"/>
                </a:solidFill>
              </a:rPr>
              <a:t>it</a:t>
            </a:r>
            <a:r>
              <a:rPr lang="et-EE" altLang="et-EE" sz="2200" dirty="0">
                <a:solidFill>
                  <a:srgbClr val="4D4D4D"/>
                </a:solidFill>
              </a:rPr>
              <a:t> </a:t>
            </a:r>
            <a:r>
              <a:rPr lang="et-EE" altLang="et-EE" sz="2200" dirty="0" err="1">
                <a:solidFill>
                  <a:srgbClr val="4D4D4D"/>
                </a:solidFill>
              </a:rPr>
              <a:t>is</a:t>
            </a:r>
            <a:r>
              <a:rPr lang="et-EE" altLang="et-EE" sz="2200" dirty="0">
                <a:solidFill>
                  <a:srgbClr val="4D4D4D"/>
                </a:solidFill>
              </a:rPr>
              <a:t> </a:t>
            </a:r>
            <a:r>
              <a:rPr lang="et-EE" altLang="et-EE" sz="2200" dirty="0" err="1">
                <a:solidFill>
                  <a:srgbClr val="4D4D4D"/>
                </a:solidFill>
              </a:rPr>
              <a:t>not</a:t>
            </a:r>
            <a:r>
              <a:rPr lang="et-EE" altLang="et-EE" sz="2200" dirty="0">
                <a:solidFill>
                  <a:srgbClr val="4D4D4D"/>
                </a:solidFill>
              </a:rPr>
              <a:t> </a:t>
            </a:r>
            <a:r>
              <a:rPr lang="et-EE" altLang="et-EE" sz="2200" dirty="0" err="1">
                <a:solidFill>
                  <a:srgbClr val="4D4D4D"/>
                </a:solidFill>
              </a:rPr>
              <a:t>possible</a:t>
            </a:r>
            <a:r>
              <a:rPr lang="et-EE" altLang="et-EE" sz="2200" dirty="0">
                <a:solidFill>
                  <a:srgbClr val="4D4D4D"/>
                </a:solidFill>
              </a:rPr>
              <a:t> </a:t>
            </a:r>
            <a:r>
              <a:rPr lang="et-EE" altLang="et-EE" sz="2200" dirty="0" err="1">
                <a:solidFill>
                  <a:srgbClr val="4D4D4D"/>
                </a:solidFill>
              </a:rPr>
              <a:t>due</a:t>
            </a:r>
            <a:r>
              <a:rPr lang="et-EE" altLang="et-EE" sz="2200" dirty="0">
                <a:solidFill>
                  <a:srgbClr val="4D4D4D"/>
                </a:solidFill>
              </a:rPr>
              <a:t> </a:t>
            </a:r>
            <a:r>
              <a:rPr lang="et-EE" altLang="et-EE" sz="2200" dirty="0" err="1">
                <a:solidFill>
                  <a:srgbClr val="4D4D4D"/>
                </a:solidFill>
              </a:rPr>
              <a:t>to</a:t>
            </a:r>
            <a:r>
              <a:rPr lang="et-EE" altLang="et-EE" sz="2200" dirty="0">
                <a:solidFill>
                  <a:srgbClr val="4D4D4D"/>
                </a:solidFill>
              </a:rPr>
              <a:t> </a:t>
            </a:r>
            <a:r>
              <a:rPr lang="et-EE" altLang="et-EE" sz="2200" dirty="0" err="1">
                <a:solidFill>
                  <a:srgbClr val="4D4D4D"/>
                </a:solidFill>
              </a:rPr>
              <a:t>disruption</a:t>
            </a:r>
            <a:r>
              <a:rPr lang="et-EE" altLang="et-EE" sz="2200" dirty="0">
                <a:solidFill>
                  <a:srgbClr val="4D4D4D"/>
                </a:solidFill>
              </a:rPr>
              <a:t> of </a:t>
            </a:r>
            <a:r>
              <a:rPr lang="et-EE" altLang="et-EE" sz="2200" dirty="0" err="1">
                <a:solidFill>
                  <a:srgbClr val="4D4D4D"/>
                </a:solidFill>
              </a:rPr>
              <a:t>the</a:t>
            </a:r>
            <a:r>
              <a:rPr lang="et-EE" altLang="et-EE" sz="2200" dirty="0">
                <a:solidFill>
                  <a:srgbClr val="4D4D4D"/>
                </a:solidFill>
              </a:rPr>
              <a:t> </a:t>
            </a:r>
            <a:r>
              <a:rPr lang="et-EE" altLang="et-EE" sz="2200" dirty="0" err="1">
                <a:solidFill>
                  <a:srgbClr val="4D4D4D"/>
                </a:solidFill>
              </a:rPr>
              <a:t>decentralised</a:t>
            </a:r>
            <a:r>
              <a:rPr lang="et-EE" altLang="et-EE" sz="2200" dirty="0">
                <a:solidFill>
                  <a:srgbClr val="4D4D4D"/>
                </a:solidFill>
              </a:rPr>
              <a:t> IT </a:t>
            </a:r>
            <a:r>
              <a:rPr lang="et-EE" altLang="et-EE" sz="2200" dirty="0" err="1">
                <a:solidFill>
                  <a:srgbClr val="4D4D4D"/>
                </a:solidFill>
              </a:rPr>
              <a:t>system</a:t>
            </a:r>
            <a:r>
              <a:rPr lang="et-EE" altLang="et-EE" sz="2200" dirty="0">
                <a:solidFill>
                  <a:srgbClr val="4D4D4D"/>
                </a:solidFill>
              </a:rPr>
              <a:t>,</a:t>
            </a:r>
          </a:p>
          <a:p>
            <a:pPr lvl="1" eaLnBrk="0" fontAlgn="base" hangingPunct="0">
              <a:lnSpc>
                <a:spcPct val="90000"/>
              </a:lnSpc>
              <a:spcBef>
                <a:spcPts val="1200"/>
              </a:spcBef>
              <a:spcAft>
                <a:spcPts val="0"/>
              </a:spcAft>
              <a:buClr>
                <a:srgbClr val="FFC000"/>
              </a:buClr>
              <a:defRPr/>
            </a:pPr>
            <a:r>
              <a:rPr lang="en-US" sz="2200" dirty="0"/>
              <a:t>the nature of the evidence concerned (for example when transmitting DNA or blood samples), or</a:t>
            </a:r>
            <a:endParaRPr lang="et-EE" altLang="et-EE" sz="2200" b="1" dirty="0">
              <a:solidFill>
                <a:srgbClr val="4D4D4D"/>
              </a:solidFill>
            </a:endParaRPr>
          </a:p>
          <a:p>
            <a:pPr lvl="1" eaLnBrk="0" fontAlgn="base" hangingPunct="0">
              <a:lnSpc>
                <a:spcPct val="90000"/>
              </a:lnSpc>
              <a:spcBef>
                <a:spcPts val="1200"/>
              </a:spcBef>
              <a:spcAft>
                <a:spcPts val="0"/>
              </a:spcAft>
              <a:buClr>
                <a:srgbClr val="FFC000"/>
              </a:buClr>
              <a:defRPr/>
            </a:pPr>
            <a:r>
              <a:rPr lang="et-EE" altLang="et-EE" sz="2200" dirty="0" err="1">
                <a:solidFill>
                  <a:srgbClr val="4D4D4D"/>
                </a:solidFill>
              </a:rPr>
              <a:t>due</a:t>
            </a:r>
            <a:r>
              <a:rPr lang="et-EE" altLang="et-EE" sz="2200" dirty="0">
                <a:solidFill>
                  <a:srgbClr val="4D4D4D"/>
                </a:solidFill>
              </a:rPr>
              <a:t> </a:t>
            </a:r>
            <a:r>
              <a:rPr lang="et-EE" altLang="et-EE" sz="2200" dirty="0" err="1">
                <a:solidFill>
                  <a:srgbClr val="4D4D4D"/>
                </a:solidFill>
              </a:rPr>
              <a:t>to</a:t>
            </a:r>
            <a:r>
              <a:rPr lang="et-EE" altLang="et-EE" sz="2200" dirty="0">
                <a:solidFill>
                  <a:srgbClr val="4D4D4D"/>
                </a:solidFill>
              </a:rPr>
              <a:t> </a:t>
            </a:r>
            <a:r>
              <a:rPr lang="et-EE" altLang="et-EE" sz="2200" dirty="0" err="1">
                <a:solidFill>
                  <a:srgbClr val="4D4D4D"/>
                </a:solidFill>
              </a:rPr>
              <a:t>exceptional</a:t>
            </a:r>
            <a:r>
              <a:rPr lang="et-EE" altLang="et-EE" sz="2200" dirty="0">
                <a:solidFill>
                  <a:srgbClr val="4D4D4D"/>
                </a:solidFill>
              </a:rPr>
              <a:t> </a:t>
            </a:r>
            <a:r>
              <a:rPr lang="et-EE" altLang="et-EE" sz="2200" dirty="0" err="1">
                <a:solidFill>
                  <a:srgbClr val="4D4D4D"/>
                </a:solidFill>
              </a:rPr>
              <a:t>circumstances</a:t>
            </a:r>
            <a:r>
              <a:rPr lang="et-EE" altLang="et-EE" sz="2200" dirty="0">
                <a:solidFill>
                  <a:srgbClr val="4D4D4D"/>
                </a:solidFill>
              </a:rPr>
              <a:t> </a:t>
            </a:r>
          </a:p>
          <a:p>
            <a:pPr lvl="2" eaLnBrk="0" fontAlgn="base" hangingPunct="0">
              <a:lnSpc>
                <a:spcPct val="90000"/>
              </a:lnSpc>
              <a:spcBef>
                <a:spcPts val="1200"/>
              </a:spcBef>
              <a:spcAft>
                <a:spcPts val="0"/>
              </a:spcAft>
              <a:buClr>
                <a:srgbClr val="FFC000"/>
              </a:buClr>
              <a:buFont typeface="Wingdings" panose="05000000000000000000" pitchFamily="2" charset="2"/>
              <a:buChar char="§"/>
              <a:defRPr/>
            </a:pPr>
            <a:r>
              <a:rPr lang="et-EE" altLang="et-EE" sz="2000" dirty="0" err="1">
                <a:solidFill>
                  <a:srgbClr val="4D4D4D"/>
                </a:solidFill>
              </a:rPr>
              <a:t>where</a:t>
            </a:r>
            <a:r>
              <a:rPr lang="en-US" altLang="et-EE" sz="2000" dirty="0">
                <a:solidFill>
                  <a:srgbClr val="4D4D4D"/>
                </a:solidFill>
              </a:rPr>
              <a:t> converting voluminous documentation into electronic form would impose a disproportionate</a:t>
            </a:r>
            <a:r>
              <a:rPr lang="et-EE" altLang="et-EE" sz="2000" dirty="0">
                <a:solidFill>
                  <a:srgbClr val="4D4D4D"/>
                </a:solidFill>
              </a:rPr>
              <a:t> </a:t>
            </a:r>
            <a:r>
              <a:rPr lang="en-US" altLang="et-EE" sz="2000" dirty="0">
                <a:solidFill>
                  <a:srgbClr val="4D4D4D"/>
                </a:solidFill>
              </a:rPr>
              <a:t>administrative burden</a:t>
            </a:r>
            <a:r>
              <a:rPr lang="et-EE" altLang="et-EE" sz="2000" dirty="0">
                <a:solidFill>
                  <a:srgbClr val="4D4D4D"/>
                </a:solidFill>
              </a:rPr>
              <a:t>; </a:t>
            </a:r>
          </a:p>
          <a:p>
            <a:pPr lvl="2" eaLnBrk="0" fontAlgn="base" hangingPunct="0">
              <a:lnSpc>
                <a:spcPct val="90000"/>
              </a:lnSpc>
              <a:spcBef>
                <a:spcPts val="1200"/>
              </a:spcBef>
              <a:spcAft>
                <a:spcPts val="0"/>
              </a:spcAft>
              <a:buClr>
                <a:srgbClr val="FFC000"/>
              </a:buClr>
              <a:buFont typeface="Wingdings" panose="05000000000000000000" pitchFamily="2" charset="2"/>
              <a:buChar char="§"/>
              <a:defRPr/>
            </a:pPr>
            <a:r>
              <a:rPr lang="en-US" altLang="et-EE" sz="2000" dirty="0">
                <a:solidFill>
                  <a:srgbClr val="4D4D4D"/>
                </a:solidFill>
              </a:rPr>
              <a:t>original document is needed in paper format to</a:t>
            </a:r>
            <a:r>
              <a:rPr lang="et-EE" altLang="et-EE" sz="2000" dirty="0">
                <a:solidFill>
                  <a:srgbClr val="4D4D4D"/>
                </a:solidFill>
              </a:rPr>
              <a:t> </a:t>
            </a:r>
            <a:r>
              <a:rPr lang="en-US" altLang="et-EE" sz="2000" dirty="0">
                <a:solidFill>
                  <a:srgbClr val="4D4D4D"/>
                </a:solidFill>
              </a:rPr>
              <a:t>assess its authenticity</a:t>
            </a:r>
            <a:endParaRPr lang="et-EE" altLang="et-EE" sz="2000" dirty="0">
              <a:solidFill>
                <a:srgbClr val="4D4D4D"/>
              </a:solidFill>
            </a:endParaRPr>
          </a:p>
          <a:p>
            <a:pPr lvl="1" eaLnBrk="0" fontAlgn="base" hangingPunct="0">
              <a:lnSpc>
                <a:spcPct val="90000"/>
              </a:lnSpc>
              <a:spcBef>
                <a:spcPts val="1200"/>
              </a:spcBef>
              <a:spcAft>
                <a:spcPts val="0"/>
              </a:spcAft>
              <a:buClr>
                <a:srgbClr val="FFC000"/>
              </a:buClr>
              <a:defRPr/>
            </a:pPr>
            <a:r>
              <a:rPr lang="et-EE" altLang="et-EE" sz="2200" dirty="0" err="1">
                <a:solidFill>
                  <a:srgbClr val="4D4D4D"/>
                </a:solidFill>
              </a:rPr>
              <a:t>Then</a:t>
            </a:r>
            <a:r>
              <a:rPr lang="et-EE" altLang="et-EE" sz="2200" dirty="0">
                <a:solidFill>
                  <a:srgbClr val="4D4D4D"/>
                </a:solidFill>
              </a:rPr>
              <a:t>: </a:t>
            </a:r>
            <a:r>
              <a:rPr lang="et-EE" altLang="et-EE" sz="2200" dirty="0" err="1">
                <a:solidFill>
                  <a:srgbClr val="4D4D4D"/>
                </a:solidFill>
              </a:rPr>
              <a:t>swiftest</a:t>
            </a:r>
            <a:r>
              <a:rPr lang="et-EE" altLang="et-EE" sz="2200" dirty="0">
                <a:solidFill>
                  <a:srgbClr val="4D4D4D"/>
                </a:solidFill>
              </a:rPr>
              <a:t>, </a:t>
            </a:r>
            <a:r>
              <a:rPr lang="et-EE" altLang="et-EE" sz="2200" dirty="0" err="1">
                <a:solidFill>
                  <a:srgbClr val="4D4D4D"/>
                </a:solidFill>
              </a:rPr>
              <a:t>most</a:t>
            </a:r>
            <a:r>
              <a:rPr lang="et-EE" altLang="et-EE" sz="2200" dirty="0">
                <a:solidFill>
                  <a:srgbClr val="4D4D4D"/>
                </a:solidFill>
              </a:rPr>
              <a:t> </a:t>
            </a:r>
            <a:r>
              <a:rPr lang="et-EE" altLang="et-EE" sz="2200" dirty="0" err="1">
                <a:solidFill>
                  <a:srgbClr val="4D4D4D"/>
                </a:solidFill>
              </a:rPr>
              <a:t>appropriate</a:t>
            </a:r>
            <a:r>
              <a:rPr lang="et-EE" altLang="et-EE" sz="2200" dirty="0">
                <a:solidFill>
                  <a:srgbClr val="4D4D4D"/>
                </a:solidFill>
              </a:rPr>
              <a:t> </a:t>
            </a:r>
            <a:r>
              <a:rPr lang="et-EE" altLang="et-EE" sz="2200" dirty="0" err="1">
                <a:solidFill>
                  <a:srgbClr val="4D4D4D"/>
                </a:solidFill>
              </a:rPr>
              <a:t>alternative</a:t>
            </a:r>
            <a:r>
              <a:rPr lang="et-EE" altLang="et-EE" sz="2200" dirty="0">
                <a:solidFill>
                  <a:srgbClr val="4D4D4D"/>
                </a:solidFill>
              </a:rPr>
              <a:t> </a:t>
            </a:r>
            <a:r>
              <a:rPr lang="et-EE" altLang="et-EE" sz="2200" dirty="0" err="1">
                <a:solidFill>
                  <a:srgbClr val="4D4D4D"/>
                </a:solidFill>
              </a:rPr>
              <a:t>means</a:t>
            </a:r>
            <a:r>
              <a:rPr lang="et-EE" altLang="et-EE" sz="2200" dirty="0">
                <a:solidFill>
                  <a:srgbClr val="4D4D4D"/>
                </a:solidFill>
              </a:rPr>
              <a:t>, </a:t>
            </a:r>
            <a:r>
              <a:rPr lang="et-EE" altLang="et-EE" sz="2200" dirty="0" err="1">
                <a:solidFill>
                  <a:srgbClr val="4D4D4D"/>
                </a:solidFill>
              </a:rPr>
              <a:t>taking</a:t>
            </a:r>
            <a:r>
              <a:rPr lang="et-EE" altLang="et-EE" sz="2200" dirty="0">
                <a:solidFill>
                  <a:srgbClr val="4D4D4D"/>
                </a:solidFill>
              </a:rPr>
              <a:t> </a:t>
            </a:r>
            <a:r>
              <a:rPr lang="et-EE" altLang="et-EE" sz="2200" dirty="0" err="1">
                <a:solidFill>
                  <a:srgbClr val="4D4D4D"/>
                </a:solidFill>
              </a:rPr>
              <a:t>into</a:t>
            </a:r>
            <a:r>
              <a:rPr lang="et-EE" altLang="et-EE" sz="2200" dirty="0">
                <a:solidFill>
                  <a:srgbClr val="4D4D4D"/>
                </a:solidFill>
              </a:rPr>
              <a:t> </a:t>
            </a:r>
            <a:r>
              <a:rPr lang="et-EE" altLang="et-EE" sz="2200" dirty="0" err="1">
                <a:solidFill>
                  <a:srgbClr val="4D4D4D"/>
                </a:solidFill>
              </a:rPr>
              <a:t>account</a:t>
            </a:r>
            <a:r>
              <a:rPr lang="et-EE" altLang="et-EE" sz="2200" dirty="0">
                <a:solidFill>
                  <a:srgbClr val="4D4D4D"/>
                </a:solidFill>
              </a:rPr>
              <a:t> </a:t>
            </a:r>
            <a:r>
              <a:rPr lang="et-EE" altLang="et-EE" sz="2200" dirty="0" err="1">
                <a:solidFill>
                  <a:srgbClr val="4D4D4D"/>
                </a:solidFill>
              </a:rPr>
              <a:t>the</a:t>
            </a:r>
            <a:r>
              <a:rPr lang="et-EE" altLang="et-EE" sz="2200" dirty="0">
                <a:solidFill>
                  <a:srgbClr val="4D4D4D"/>
                </a:solidFill>
              </a:rPr>
              <a:t> need </a:t>
            </a:r>
            <a:r>
              <a:rPr lang="et-EE" altLang="et-EE" sz="2200" dirty="0" err="1">
                <a:solidFill>
                  <a:srgbClr val="4D4D4D"/>
                </a:solidFill>
              </a:rPr>
              <a:t>to</a:t>
            </a:r>
            <a:r>
              <a:rPr lang="et-EE" altLang="et-EE" sz="2200" dirty="0">
                <a:solidFill>
                  <a:srgbClr val="4D4D4D"/>
                </a:solidFill>
              </a:rPr>
              <a:t> </a:t>
            </a:r>
            <a:r>
              <a:rPr lang="et-EE" altLang="et-EE" sz="2200" dirty="0" err="1">
                <a:solidFill>
                  <a:srgbClr val="4D4D4D"/>
                </a:solidFill>
              </a:rPr>
              <a:t>ensure</a:t>
            </a:r>
            <a:r>
              <a:rPr lang="et-EE" altLang="et-EE" sz="2200" dirty="0">
                <a:solidFill>
                  <a:srgbClr val="4D4D4D"/>
                </a:solidFill>
              </a:rPr>
              <a:t> </a:t>
            </a:r>
            <a:r>
              <a:rPr lang="et-EE" altLang="et-EE" sz="2200" dirty="0" err="1">
                <a:solidFill>
                  <a:srgbClr val="4D4D4D"/>
                </a:solidFill>
              </a:rPr>
              <a:t>reliability</a:t>
            </a:r>
            <a:r>
              <a:rPr lang="et-EE" altLang="et-EE" sz="2200" dirty="0">
                <a:solidFill>
                  <a:srgbClr val="4D4D4D"/>
                </a:solidFill>
              </a:rPr>
              <a:t> and </a:t>
            </a:r>
            <a:r>
              <a:rPr lang="et-EE" altLang="et-EE" sz="2200" dirty="0" err="1">
                <a:solidFill>
                  <a:srgbClr val="4D4D4D"/>
                </a:solidFill>
              </a:rPr>
              <a:t>security</a:t>
            </a:r>
            <a:r>
              <a:rPr lang="et-EE" altLang="et-EE" sz="2200" dirty="0">
                <a:solidFill>
                  <a:srgbClr val="4D4D4D"/>
                </a:solidFill>
              </a:rPr>
              <a:t> </a:t>
            </a:r>
          </a:p>
        </p:txBody>
      </p:sp>
      <p:sp>
        <p:nvSpPr>
          <p:cNvPr id="3" name="Title 2">
            <a:extLst>
              <a:ext uri="{FF2B5EF4-FFF2-40B4-BE49-F238E27FC236}">
                <a16:creationId xmlns:a16="http://schemas.microsoft.com/office/drawing/2014/main" id="{B236C95D-A744-4FEC-9606-9350F036733B}"/>
              </a:ext>
            </a:extLst>
          </p:cNvPr>
          <p:cNvSpPr>
            <a:spLocks noGrp="1"/>
          </p:cNvSpPr>
          <p:nvPr>
            <p:ph type="title"/>
          </p:nvPr>
        </p:nvSpPr>
        <p:spPr/>
        <p:txBody>
          <a:bodyPr/>
          <a:lstStyle/>
          <a:p>
            <a:r>
              <a:rPr lang="et-EE" dirty="0" err="1"/>
              <a:t>Decentralised</a:t>
            </a:r>
            <a:r>
              <a:rPr lang="et-EE" dirty="0"/>
              <a:t> IT-</a:t>
            </a:r>
            <a:r>
              <a:rPr lang="et-EE" dirty="0" err="1"/>
              <a:t>system</a:t>
            </a:r>
            <a:r>
              <a:rPr lang="et-EE" dirty="0"/>
              <a:t> (2)</a:t>
            </a:r>
            <a:endParaRPr lang="en-IE" dirty="0"/>
          </a:p>
        </p:txBody>
      </p:sp>
    </p:spTree>
    <p:extLst>
      <p:ext uri="{BB962C8B-B14F-4D97-AF65-F5344CB8AC3E}">
        <p14:creationId xmlns:p14="http://schemas.microsoft.com/office/powerpoint/2010/main" val="453784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95A513-B8B9-4B69-9977-F27A3BF409E9}"/>
              </a:ext>
            </a:extLst>
          </p:cNvPr>
          <p:cNvSpPr>
            <a:spLocks noGrp="1"/>
          </p:cNvSpPr>
          <p:nvPr>
            <p:ph idx="1"/>
          </p:nvPr>
        </p:nvSpPr>
        <p:spPr/>
        <p:txBody>
          <a:bodyPr/>
          <a:lstStyle/>
          <a:p>
            <a:pPr marL="342900" lvl="0" indent="-342900" eaLnBrk="0" fontAlgn="base" hangingPunct="0">
              <a:lnSpc>
                <a:spcPct val="90000"/>
              </a:lnSpc>
              <a:spcBef>
                <a:spcPts val="600"/>
              </a:spcBef>
              <a:spcAft>
                <a:spcPts val="0"/>
              </a:spcAft>
              <a:buClr>
                <a:srgbClr val="0070C0"/>
              </a:buClr>
              <a:buFontTx/>
              <a:buChar char="•"/>
              <a:defRPr/>
            </a:pPr>
            <a:r>
              <a:rPr lang="en-US" sz="3200" u="sng" dirty="0"/>
              <a:t>civil or commercial matters </a:t>
            </a:r>
            <a:r>
              <a:rPr lang="en-US" sz="3200" dirty="0"/>
              <a:t>in which </a:t>
            </a:r>
            <a:r>
              <a:rPr lang="en-US" sz="3200" u="sng" dirty="0"/>
              <a:t>the court of a Member State</a:t>
            </a:r>
            <a:r>
              <a:rPr lang="en-US" sz="3200" dirty="0"/>
              <a:t>, in accordance with the law of that Member State, requests:</a:t>
            </a:r>
          </a:p>
          <a:p>
            <a:pPr marL="457200" lvl="1" indent="0" eaLnBrk="0" fontAlgn="base" hangingPunct="0">
              <a:lnSpc>
                <a:spcPct val="90000"/>
              </a:lnSpc>
              <a:spcBef>
                <a:spcPct val="20000"/>
              </a:spcBef>
              <a:spcAft>
                <a:spcPts val="0"/>
              </a:spcAft>
              <a:buClr>
                <a:srgbClr val="FFC000"/>
              </a:buClr>
              <a:buNone/>
              <a:defRPr/>
            </a:pPr>
            <a:r>
              <a:rPr lang="et-EE" altLang="et-EE" sz="2200" dirty="0"/>
              <a:t>	(a) </a:t>
            </a:r>
            <a:r>
              <a:rPr lang="et-EE" altLang="et-EE" sz="2200" dirty="0" err="1"/>
              <a:t>the</a:t>
            </a:r>
            <a:r>
              <a:rPr lang="et-EE" altLang="et-EE" sz="2200" dirty="0"/>
              <a:t> </a:t>
            </a:r>
            <a:r>
              <a:rPr lang="et-EE" altLang="et-EE" sz="2200" dirty="0" err="1"/>
              <a:t>competent</a:t>
            </a:r>
            <a:r>
              <a:rPr lang="et-EE" altLang="et-EE" sz="2200" dirty="0"/>
              <a:t> </a:t>
            </a:r>
            <a:r>
              <a:rPr lang="et-EE" altLang="et-EE" sz="2200" dirty="0" err="1"/>
              <a:t>court</a:t>
            </a:r>
            <a:r>
              <a:rPr lang="et-EE" altLang="et-EE" sz="2200" dirty="0"/>
              <a:t> of </a:t>
            </a:r>
            <a:r>
              <a:rPr lang="et-EE" altLang="et-EE" sz="2200" dirty="0" err="1"/>
              <a:t>another</a:t>
            </a:r>
            <a:r>
              <a:rPr lang="et-EE" altLang="et-EE" sz="2200" dirty="0"/>
              <a:t> </a:t>
            </a:r>
            <a:r>
              <a:rPr lang="et-EE" altLang="et-EE" sz="2200" dirty="0" err="1"/>
              <a:t>Member</a:t>
            </a:r>
            <a:r>
              <a:rPr lang="et-EE" altLang="et-EE" sz="2200" dirty="0"/>
              <a:t> State </a:t>
            </a:r>
            <a:r>
              <a:rPr lang="et-EE" altLang="et-EE" sz="2200" dirty="0" err="1"/>
              <a:t>to</a:t>
            </a:r>
            <a:r>
              <a:rPr lang="et-EE" altLang="et-EE" sz="2200" dirty="0"/>
              <a:t> take </a:t>
            </a:r>
            <a:r>
              <a:rPr lang="et-EE" altLang="et-EE" sz="2200" dirty="0" err="1"/>
              <a:t>evidence</a:t>
            </a:r>
            <a:r>
              <a:rPr lang="et-EE" altLang="et-EE" sz="2200" dirty="0"/>
              <a:t>; </a:t>
            </a:r>
            <a:r>
              <a:rPr lang="et-EE" altLang="et-EE" sz="2200" dirty="0" err="1"/>
              <a:t>or</a:t>
            </a:r>
            <a:endParaRPr lang="et-EE" altLang="et-EE" sz="2200" dirty="0"/>
          </a:p>
          <a:p>
            <a:pPr marL="457200" lvl="1" indent="0" eaLnBrk="0" fontAlgn="base" hangingPunct="0">
              <a:lnSpc>
                <a:spcPct val="90000"/>
              </a:lnSpc>
              <a:spcBef>
                <a:spcPct val="20000"/>
              </a:spcBef>
              <a:spcAft>
                <a:spcPts val="0"/>
              </a:spcAft>
              <a:buClr>
                <a:srgbClr val="FFC000"/>
              </a:buClr>
              <a:buNone/>
              <a:defRPr/>
            </a:pPr>
            <a:r>
              <a:rPr lang="et-EE" altLang="et-EE" sz="2200" dirty="0"/>
              <a:t>	(b) </a:t>
            </a:r>
            <a:r>
              <a:rPr lang="et-EE" altLang="et-EE" sz="2200" dirty="0" err="1"/>
              <a:t>to</a:t>
            </a:r>
            <a:r>
              <a:rPr lang="et-EE" altLang="et-EE" sz="2200" dirty="0"/>
              <a:t> take </a:t>
            </a:r>
            <a:r>
              <a:rPr lang="et-EE" altLang="et-EE" sz="2200" dirty="0" err="1"/>
              <a:t>evidence</a:t>
            </a:r>
            <a:r>
              <a:rPr lang="et-EE" altLang="et-EE" sz="2200" dirty="0"/>
              <a:t> </a:t>
            </a:r>
            <a:r>
              <a:rPr lang="et-EE" altLang="et-EE" sz="2200" dirty="0" err="1"/>
              <a:t>directly</a:t>
            </a:r>
            <a:r>
              <a:rPr lang="et-EE" altLang="et-EE" sz="2200" dirty="0"/>
              <a:t> in </a:t>
            </a:r>
            <a:r>
              <a:rPr lang="et-EE" altLang="et-EE" sz="2200" dirty="0" err="1"/>
              <a:t>another</a:t>
            </a:r>
            <a:r>
              <a:rPr lang="et-EE" altLang="et-EE" sz="2200" dirty="0"/>
              <a:t> </a:t>
            </a:r>
            <a:r>
              <a:rPr lang="et-EE" altLang="et-EE" sz="2200" dirty="0" err="1"/>
              <a:t>Member</a:t>
            </a:r>
            <a:r>
              <a:rPr lang="et-EE" altLang="et-EE" sz="2200" dirty="0"/>
              <a:t> State.</a:t>
            </a:r>
          </a:p>
          <a:p>
            <a:pPr eaLnBrk="0" fontAlgn="base" hangingPunct="0">
              <a:lnSpc>
                <a:spcPct val="90000"/>
              </a:lnSpc>
              <a:spcBef>
                <a:spcPct val="20000"/>
              </a:spcBef>
              <a:spcAft>
                <a:spcPts val="0"/>
              </a:spcAft>
              <a:buClr>
                <a:srgbClr val="024B9C"/>
              </a:buClr>
              <a:defRPr/>
            </a:pPr>
            <a:r>
              <a:rPr lang="et-EE" sz="3200" dirty="0" err="1"/>
              <a:t>Does</a:t>
            </a:r>
            <a:r>
              <a:rPr lang="et-EE" sz="3200" dirty="0"/>
              <a:t> </a:t>
            </a:r>
            <a:r>
              <a:rPr lang="et-EE" sz="3200" dirty="0" err="1"/>
              <a:t>not</a:t>
            </a:r>
            <a:r>
              <a:rPr lang="et-EE" sz="3200" dirty="0"/>
              <a:t> </a:t>
            </a:r>
            <a:r>
              <a:rPr lang="et-EE" sz="3200" dirty="0" err="1"/>
              <a:t>apply</a:t>
            </a:r>
            <a:r>
              <a:rPr lang="et-EE" sz="3200" dirty="0"/>
              <a:t> </a:t>
            </a:r>
            <a:r>
              <a:rPr lang="et-EE" sz="3200" dirty="0" err="1"/>
              <a:t>to</a:t>
            </a:r>
            <a:r>
              <a:rPr lang="et-EE" sz="3200" dirty="0"/>
              <a:t>:</a:t>
            </a:r>
            <a:r>
              <a:rPr lang="en-US" sz="3200" dirty="0"/>
              <a:t> where no judicial proceedings (commenced or contemplated)</a:t>
            </a:r>
            <a:endParaRPr lang="et-EE" sz="3200" dirty="0"/>
          </a:p>
          <a:p>
            <a:pPr>
              <a:spcAft>
                <a:spcPts val="600"/>
              </a:spcAft>
            </a:pPr>
            <a:r>
              <a:rPr lang="et-EE" sz="3200" dirty="0" err="1"/>
              <a:t>Territory</a:t>
            </a:r>
            <a:r>
              <a:rPr lang="et-EE" sz="3200" dirty="0"/>
              <a:t> – </a:t>
            </a:r>
            <a:r>
              <a:rPr lang="et-EE" sz="3200" dirty="0" err="1"/>
              <a:t>does</a:t>
            </a:r>
            <a:r>
              <a:rPr lang="et-EE" sz="3200" dirty="0"/>
              <a:t> </a:t>
            </a:r>
            <a:r>
              <a:rPr lang="et-EE" sz="3200" dirty="0" err="1"/>
              <a:t>not</a:t>
            </a:r>
            <a:r>
              <a:rPr lang="et-EE" sz="3200" dirty="0"/>
              <a:t> </a:t>
            </a:r>
            <a:r>
              <a:rPr lang="et-EE" sz="3200" dirty="0" err="1"/>
              <a:t>apply</a:t>
            </a:r>
            <a:r>
              <a:rPr lang="et-EE" sz="3200" dirty="0"/>
              <a:t> </a:t>
            </a:r>
            <a:r>
              <a:rPr lang="et-EE" sz="3200" dirty="0" err="1"/>
              <a:t>to</a:t>
            </a:r>
            <a:r>
              <a:rPr lang="et-EE" sz="3200" dirty="0"/>
              <a:t> </a:t>
            </a:r>
            <a:r>
              <a:rPr lang="et-EE" sz="3200" dirty="0" err="1"/>
              <a:t>Denmark</a:t>
            </a:r>
            <a:endParaRPr lang="et-EE" sz="3200" dirty="0"/>
          </a:p>
          <a:p>
            <a:endParaRPr lang="en-IE" dirty="0"/>
          </a:p>
        </p:txBody>
      </p:sp>
      <p:sp>
        <p:nvSpPr>
          <p:cNvPr id="3" name="Title 2">
            <a:extLst>
              <a:ext uri="{FF2B5EF4-FFF2-40B4-BE49-F238E27FC236}">
                <a16:creationId xmlns:a16="http://schemas.microsoft.com/office/drawing/2014/main" id="{4DD41631-A82E-4B8C-9C91-DD9E555FD2FD}"/>
              </a:ext>
            </a:extLst>
          </p:cNvPr>
          <p:cNvSpPr>
            <a:spLocks noGrp="1"/>
          </p:cNvSpPr>
          <p:nvPr>
            <p:ph type="title"/>
          </p:nvPr>
        </p:nvSpPr>
        <p:spPr/>
        <p:txBody>
          <a:bodyPr/>
          <a:lstStyle/>
          <a:p>
            <a:r>
              <a:rPr lang="et-EE" dirty="0" err="1"/>
              <a:t>ToE</a:t>
            </a:r>
            <a:r>
              <a:rPr lang="et-EE" dirty="0"/>
              <a:t> </a:t>
            </a:r>
            <a:r>
              <a:rPr lang="et-EE" dirty="0" err="1"/>
              <a:t>Scope</a:t>
            </a:r>
            <a:endParaRPr lang="en-IE" dirty="0"/>
          </a:p>
        </p:txBody>
      </p:sp>
    </p:spTree>
    <p:extLst>
      <p:ext uri="{BB962C8B-B14F-4D97-AF65-F5344CB8AC3E}">
        <p14:creationId xmlns:p14="http://schemas.microsoft.com/office/powerpoint/2010/main" val="3368726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D16C63-F2BC-4BA5-83C9-155AB251028B}"/>
              </a:ext>
            </a:extLst>
          </p:cNvPr>
          <p:cNvPicPr>
            <a:picLocks noGrp="1" noChangeAspect="1"/>
          </p:cNvPicPr>
          <p:nvPr>
            <p:ph idx="1"/>
          </p:nvPr>
        </p:nvPicPr>
        <p:blipFill>
          <a:blip r:embed="rId2"/>
          <a:stretch>
            <a:fillRect/>
          </a:stretch>
        </p:blipFill>
        <p:spPr>
          <a:xfrm>
            <a:off x="368300" y="1063945"/>
            <a:ext cx="10302875" cy="4730109"/>
          </a:xfrm>
        </p:spPr>
      </p:pic>
    </p:spTree>
    <p:extLst>
      <p:ext uri="{BB962C8B-B14F-4D97-AF65-F5344CB8AC3E}">
        <p14:creationId xmlns:p14="http://schemas.microsoft.com/office/powerpoint/2010/main" val="565939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450C5A27-86B9-4962-835E-BF948503FA2C}"/>
              </a:ext>
            </a:extLst>
          </p:cNvPr>
          <p:cNvPicPr>
            <a:picLocks noGrp="1" noChangeAspect="1"/>
          </p:cNvPicPr>
          <p:nvPr>
            <p:ph idx="1"/>
          </p:nvPr>
        </p:nvPicPr>
        <p:blipFill>
          <a:blip r:embed="rId2"/>
          <a:stretch>
            <a:fillRect/>
          </a:stretch>
        </p:blipFill>
        <p:spPr>
          <a:xfrm>
            <a:off x="1544979" y="1727200"/>
            <a:ext cx="7960971" cy="3420269"/>
          </a:xfrm>
        </p:spPr>
      </p:pic>
      <p:sp>
        <p:nvSpPr>
          <p:cNvPr id="3" name="Title 2">
            <a:extLst>
              <a:ext uri="{FF2B5EF4-FFF2-40B4-BE49-F238E27FC236}">
                <a16:creationId xmlns:a16="http://schemas.microsoft.com/office/drawing/2014/main" id="{C0F54395-21BB-4BC2-AC28-95A0ED487976}"/>
              </a:ext>
            </a:extLst>
          </p:cNvPr>
          <p:cNvSpPr>
            <a:spLocks noGrp="1"/>
          </p:cNvSpPr>
          <p:nvPr>
            <p:ph type="title"/>
          </p:nvPr>
        </p:nvSpPr>
        <p:spPr/>
        <p:txBody>
          <a:bodyPr>
            <a:normAutofit fontScale="90000"/>
          </a:bodyPr>
          <a:lstStyle/>
          <a:p>
            <a:br>
              <a:rPr lang="fr-BE" altLang="en-US" dirty="0"/>
            </a:br>
            <a:br>
              <a:rPr lang="fr-BE" altLang="en-US" dirty="0"/>
            </a:br>
            <a:br>
              <a:rPr lang="fr-BE" altLang="en-US" dirty="0"/>
            </a:br>
            <a:br>
              <a:rPr lang="fr-BE" altLang="en-US" dirty="0"/>
            </a:br>
            <a:br>
              <a:rPr lang="fr-BE" altLang="en-US" dirty="0"/>
            </a:br>
            <a:br>
              <a:rPr lang="fr-BE" altLang="en-US" dirty="0"/>
            </a:br>
            <a:br>
              <a:rPr lang="fr-BE" altLang="en-US" dirty="0"/>
            </a:br>
            <a:br>
              <a:rPr lang="fr-BE" altLang="en-US" dirty="0"/>
            </a:br>
            <a:br>
              <a:rPr lang="fr-BE" altLang="en-US" dirty="0"/>
            </a:br>
            <a:r>
              <a:rPr lang="et-EE" altLang="en-US" dirty="0" err="1"/>
              <a:t>Indirect</a:t>
            </a:r>
            <a:r>
              <a:rPr lang="et-EE" altLang="en-US" dirty="0"/>
              <a:t> vs </a:t>
            </a:r>
            <a:r>
              <a:rPr lang="et-EE" altLang="en-US" dirty="0" err="1"/>
              <a:t>direct</a:t>
            </a:r>
            <a:r>
              <a:rPr lang="et-EE" altLang="en-US" dirty="0"/>
              <a:t> </a:t>
            </a:r>
            <a:r>
              <a:rPr lang="et-EE" altLang="en-US" dirty="0" err="1"/>
              <a:t>taking</a:t>
            </a:r>
            <a:r>
              <a:rPr lang="et-EE" altLang="en-US" dirty="0"/>
              <a:t> of </a:t>
            </a:r>
            <a:r>
              <a:rPr lang="et-EE" altLang="en-US" dirty="0" err="1"/>
              <a:t>evidence</a:t>
            </a:r>
            <a:r>
              <a:rPr lang="et-EE" altLang="en-US" dirty="0"/>
              <a:t> (1)</a:t>
            </a:r>
            <a:br>
              <a:rPr lang="en-GB" altLang="en-US" u="sng" dirty="0"/>
            </a:br>
            <a:endParaRPr lang="en-IE" dirty="0"/>
          </a:p>
        </p:txBody>
      </p:sp>
    </p:spTree>
    <p:extLst>
      <p:ext uri="{BB962C8B-B14F-4D97-AF65-F5344CB8AC3E}">
        <p14:creationId xmlns:p14="http://schemas.microsoft.com/office/powerpoint/2010/main" val="262495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21E9E3F-CD5C-43A7-9AAA-BAC4FA488B79}"/>
              </a:ext>
            </a:extLst>
          </p:cNvPr>
          <p:cNvPicPr>
            <a:picLocks noGrp="1" noChangeAspect="1"/>
          </p:cNvPicPr>
          <p:nvPr>
            <p:ph idx="1"/>
          </p:nvPr>
        </p:nvPicPr>
        <p:blipFill>
          <a:blip r:embed="rId2"/>
          <a:stretch>
            <a:fillRect/>
          </a:stretch>
        </p:blipFill>
        <p:spPr>
          <a:xfrm>
            <a:off x="970722" y="2038444"/>
            <a:ext cx="9538780" cy="3701955"/>
          </a:xfrm>
        </p:spPr>
      </p:pic>
      <p:sp>
        <p:nvSpPr>
          <p:cNvPr id="3" name="Title 2">
            <a:extLst>
              <a:ext uri="{FF2B5EF4-FFF2-40B4-BE49-F238E27FC236}">
                <a16:creationId xmlns:a16="http://schemas.microsoft.com/office/drawing/2014/main" id="{74F28D58-196F-4FF2-ACD7-824612D12825}"/>
              </a:ext>
            </a:extLst>
          </p:cNvPr>
          <p:cNvSpPr>
            <a:spLocks noGrp="1"/>
          </p:cNvSpPr>
          <p:nvPr>
            <p:ph type="title"/>
          </p:nvPr>
        </p:nvSpPr>
        <p:spPr/>
        <p:txBody>
          <a:bodyPr/>
          <a:lstStyle/>
          <a:p>
            <a:r>
              <a:rPr lang="et-EE" dirty="0" err="1"/>
              <a:t>Indirect</a:t>
            </a:r>
            <a:r>
              <a:rPr lang="et-EE" dirty="0"/>
              <a:t> vs </a:t>
            </a:r>
            <a:r>
              <a:rPr lang="et-EE" dirty="0" err="1"/>
              <a:t>direct</a:t>
            </a:r>
            <a:r>
              <a:rPr lang="et-EE" dirty="0"/>
              <a:t> </a:t>
            </a:r>
            <a:r>
              <a:rPr lang="et-EE" dirty="0" err="1"/>
              <a:t>taking</a:t>
            </a:r>
            <a:r>
              <a:rPr lang="et-EE" dirty="0"/>
              <a:t> of </a:t>
            </a:r>
            <a:r>
              <a:rPr lang="et-EE" dirty="0" err="1"/>
              <a:t>evidence</a:t>
            </a:r>
            <a:r>
              <a:rPr lang="et-EE" dirty="0"/>
              <a:t> (2)</a:t>
            </a:r>
            <a:endParaRPr lang="en-IE" dirty="0"/>
          </a:p>
        </p:txBody>
      </p:sp>
    </p:spTree>
    <p:extLst>
      <p:ext uri="{BB962C8B-B14F-4D97-AF65-F5344CB8AC3E}">
        <p14:creationId xmlns:p14="http://schemas.microsoft.com/office/powerpoint/2010/main" val="1506494076"/>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37</TotalTime>
  <Words>718</Words>
  <Application>Microsoft Office PowerPoint</Application>
  <PresentationFormat>Widescreen</PresentationFormat>
  <Paragraphs>68</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Verdana</vt:lpstr>
      <vt:lpstr>Wingdings</vt:lpstr>
      <vt:lpstr>Office Theme</vt:lpstr>
      <vt:lpstr>EU Regulations on Taking of Evidence (recast) and Service of Documents (recast) </vt:lpstr>
      <vt:lpstr>31 May 2018 Commission Proposal</vt:lpstr>
      <vt:lpstr>Regulations 2020/1783 (ToE) and 2020/1784(SoD)</vt:lpstr>
      <vt:lpstr>Decentralised IT-system (1)</vt:lpstr>
      <vt:lpstr>Decentralised IT-system (2)</vt:lpstr>
      <vt:lpstr>ToE Scope</vt:lpstr>
      <vt:lpstr>PowerPoint Presentation</vt:lpstr>
      <vt:lpstr>         Indirect vs direct taking of evidence (1) </vt:lpstr>
      <vt:lpstr>Indirect vs direct taking of evidence (2)</vt:lpstr>
      <vt:lpstr>SoD scope</vt:lpstr>
      <vt:lpstr>Translations</vt:lpstr>
      <vt:lpstr>Methods of service</vt:lpstr>
      <vt:lpstr>Other </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18</cp:revision>
  <dcterms:created xsi:type="dcterms:W3CDTF">2022-09-12T13:58:01Z</dcterms:created>
  <dcterms:modified xsi:type="dcterms:W3CDTF">2022-10-05T07:44:32Z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2022-09-16T07:35:15Z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d69068bc-4ee4-43af-ba9d-9573105cf24d</vt:lpwstr>
  </property>
  <property fmtid="{D5CDD505-2E9C-101B-9397-08002B2CF9AE}" pid="8" name="MSIP_Label_6bd9ddd1-4d20-43f6-abfa-fc3c07406f94_ContentBits">
    <vt:lpwstr>0</vt:lpwstr>
  </property>
</Properties>
</file>