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handoutMasterIdLst>
    <p:handoutMasterId r:id="rId7"/>
  </p:handoutMasterIdLst>
  <p:sldIdLst>
    <p:sldId id="258" r:id="rId2"/>
    <p:sldId id="286" r:id="rId3"/>
    <p:sldId id="287" r:id="rId4"/>
    <p:sldId id="285"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92"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56B1"/>
    <a:srgbClr val="024EA2"/>
    <a:srgbClr val="024B9C"/>
    <a:srgbClr val="035DC1"/>
    <a:srgbClr val="0044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390" autoAdjust="0"/>
    <p:restoredTop sz="94660"/>
  </p:normalViewPr>
  <p:slideViewPr>
    <p:cSldViewPr snapToGrid="0">
      <p:cViewPr varScale="1">
        <p:scale>
          <a:sx n="114" d="100"/>
          <a:sy n="114" d="100"/>
        </p:scale>
        <p:origin x="678" y="102"/>
      </p:cViewPr>
      <p:guideLst>
        <p:guide orient="horz" pos="2092"/>
        <p:guide pos="3840"/>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A939EFE-0303-44F6-9A16-FD3B5E015DB1}" type="datetimeFigureOut">
              <a:rPr lang="en-GB" smtClean="0"/>
              <a:t>20/09/2022</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4F04766-77AF-4EBE-9704-229FD5F6AD6A}" type="slidenum">
              <a:rPr lang="en-GB" smtClean="0"/>
              <a:t>‹#›</a:t>
            </a:fld>
            <a:endParaRPr lang="en-GB"/>
          </a:p>
        </p:txBody>
      </p:sp>
    </p:spTree>
    <p:extLst>
      <p:ext uri="{BB962C8B-B14F-4D97-AF65-F5344CB8AC3E}">
        <p14:creationId xmlns:p14="http://schemas.microsoft.com/office/powerpoint/2010/main" val="378898812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B926D1-0013-4A80-B64E-9D824EE65210}" type="datetimeFigureOut">
              <a:rPr lang="en-GB" smtClean="0"/>
              <a:t>20/09/2022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CF2995-AB43-4B7C-B8CD-9DC7C3692A9C}" type="slidenum">
              <a:rPr lang="en-GB" smtClean="0"/>
              <a:t>‹#›</a:t>
            </a:fld>
            <a:endParaRPr lang="en-GB"/>
          </a:p>
        </p:txBody>
      </p:sp>
    </p:spTree>
    <p:extLst>
      <p:ext uri="{BB962C8B-B14F-4D97-AF65-F5344CB8AC3E}">
        <p14:creationId xmlns:p14="http://schemas.microsoft.com/office/powerpoint/2010/main" val="146078466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5" name="Rectangle 4"/>
          <p:cNvSpPr/>
          <p:nvPr userDrawn="1"/>
        </p:nvSpPr>
        <p:spPr>
          <a:xfrm>
            <a:off x="0" y="1078173"/>
            <a:ext cx="12192000" cy="5779827"/>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6" name="Title 1"/>
          <p:cNvSpPr>
            <a:spLocks noGrp="1"/>
          </p:cNvSpPr>
          <p:nvPr>
            <p:ph type="ctrTitle"/>
          </p:nvPr>
        </p:nvSpPr>
        <p:spPr>
          <a:xfrm>
            <a:off x="1071350" y="1992572"/>
            <a:ext cx="10065224" cy="2149523"/>
          </a:xfrm>
        </p:spPr>
        <p:txBody>
          <a:bodyPr wrap="none" anchor="t">
            <a:noAutofit/>
          </a:bodyPr>
          <a:lstStyle>
            <a:lvl1pPr algn="l">
              <a:defRPr sz="6000" b="0">
                <a:solidFill>
                  <a:schemeClr val="bg1"/>
                </a:solidFill>
              </a:defRPr>
            </a:lvl1pPr>
          </a:lstStyle>
          <a:p>
            <a:r>
              <a:rPr lang="en-US"/>
              <a:t>Click to edit Master title style</a:t>
            </a:r>
            <a:endParaRPr lang="en-GB" dirty="0"/>
          </a:p>
        </p:txBody>
      </p:sp>
      <p:cxnSp>
        <p:nvCxnSpPr>
          <p:cNvPr id="7" name="Straight Connector 6"/>
          <p:cNvCxnSpPr/>
          <p:nvPr userDrawn="1"/>
        </p:nvCxnSpPr>
        <p:spPr>
          <a:xfrm>
            <a:off x="838200" y="1978925"/>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7" name="Subtitle 2"/>
          <p:cNvSpPr>
            <a:spLocks noGrp="1"/>
          </p:cNvSpPr>
          <p:nvPr>
            <p:ph type="subTitle" idx="1"/>
          </p:nvPr>
        </p:nvSpPr>
        <p:spPr>
          <a:xfrm>
            <a:off x="1071351" y="4418049"/>
            <a:ext cx="10065224" cy="897754"/>
          </a:xfrm>
        </p:spPr>
        <p:txBody>
          <a:bodyPr>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19" name="Text Placeholder 18"/>
          <p:cNvSpPr>
            <a:spLocks noGrp="1"/>
          </p:cNvSpPr>
          <p:nvPr>
            <p:ph type="body" sz="quarter" idx="13"/>
          </p:nvPr>
        </p:nvSpPr>
        <p:spPr>
          <a:xfrm>
            <a:off x="7730836" y="5557902"/>
            <a:ext cx="4027055" cy="1147697"/>
          </a:xfrm>
        </p:spPr>
        <p:txBody>
          <a:bodyPr>
            <a:noAutofit/>
          </a:bodyPr>
          <a:lstStyle>
            <a:lvl1pPr marL="0" indent="0" algn="r">
              <a:buFontTx/>
              <a:buNone/>
              <a:defRPr sz="2200" i="1">
                <a:solidFill>
                  <a:schemeClr val="bg1"/>
                </a:solidFill>
              </a:defRPr>
            </a:lvl1pPr>
          </a:lstStyle>
          <a:p>
            <a:pPr lvl="0"/>
            <a:r>
              <a:rPr lang="en-US" dirty="0"/>
              <a:t>Edit Master text styles</a:t>
            </a:r>
          </a:p>
        </p:txBody>
      </p:sp>
      <p:sp>
        <p:nvSpPr>
          <p:cNvPr id="12" name="Text Box 5"/>
          <p:cNvSpPr txBox="1">
            <a:spLocks noChangeArrowheads="1"/>
          </p:cNvSpPr>
          <p:nvPr userDrawn="1"/>
        </p:nvSpPr>
        <p:spPr bwMode="auto">
          <a:xfrm>
            <a:off x="1071350" y="6052238"/>
            <a:ext cx="81372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endParaRPr lang="de-DE" altLang="en-US" sz="1200" b="1" i="0" dirty="0">
              <a:solidFill>
                <a:srgbClr val="FFD624"/>
              </a:solidFill>
            </a:endParaRPr>
          </a:p>
          <a:p>
            <a:pPr>
              <a:spcBef>
                <a:spcPct val="0"/>
              </a:spcBef>
              <a:buClrTx/>
              <a:buFontTx/>
              <a:buNone/>
            </a:pPr>
            <a:r>
              <a:rPr lang="en-US" altLang="en-US" sz="800" dirty="0">
                <a:solidFill>
                  <a:srgbClr val="FFD624"/>
                </a:solidFill>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1200" i="0" dirty="0">
              <a:solidFill>
                <a:srgbClr val="FFD624"/>
              </a:solidFill>
            </a:endParaRPr>
          </a:p>
        </p:txBody>
      </p:sp>
    </p:spTree>
    <p:extLst>
      <p:ext uri="{BB962C8B-B14F-4D97-AF65-F5344CB8AC3E}">
        <p14:creationId xmlns:p14="http://schemas.microsoft.com/office/powerpoint/2010/main" val="3992183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5"/>
            <a:ext cx="5328000" cy="3906435"/>
          </a:xfrm>
        </p:spPr>
        <p:txBody>
          <a:bodyPr>
            <a:noAutofit/>
          </a:bodyPr>
          <a:lstStyle>
            <a:lvl3pPr>
              <a:spcBef>
                <a:spcPts val="0"/>
              </a:spcBef>
              <a:defRPr/>
            </a:lvl3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p:cNvSpPr>
            <a:spLocks noGrp="1"/>
          </p:cNvSpPr>
          <p:nvPr>
            <p:ph sz="half" idx="2"/>
          </p:nvPr>
        </p:nvSpPr>
        <p:spPr>
          <a:xfrm>
            <a:off x="6402250" y="1825625"/>
            <a:ext cx="5328000" cy="3906435"/>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Slide Number Placeholder 6"/>
          <p:cNvSpPr>
            <a:spLocks noGrp="1"/>
          </p:cNvSpPr>
          <p:nvPr>
            <p:ph type="sldNum" sz="quarter" idx="12"/>
          </p:nvPr>
        </p:nvSpPr>
        <p:spPr/>
        <p:txBody>
          <a:bodyPr/>
          <a:lstStyle/>
          <a:p>
            <a:fld id="{F46C79FD-C571-418B-AB0F-5EE936C85276}" type="slidenum">
              <a:rPr lang="en-GB" smtClean="0"/>
              <a:t>‹#›</a:t>
            </a:fld>
            <a:endParaRPr lang="en-GB"/>
          </a:p>
        </p:txBody>
      </p:sp>
      <p:cxnSp>
        <p:nvCxnSpPr>
          <p:cNvPr id="10" name="Straight Connector 9"/>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8" name="Rectangle 7"/>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246774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6"/>
            <a:ext cx="3358489" cy="3763134"/>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Slide Number Placeholder 6"/>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9" name="Content Placeholder 2"/>
          <p:cNvSpPr>
            <a:spLocks noGrp="1"/>
          </p:cNvSpPr>
          <p:nvPr>
            <p:ph sz="half" idx="13"/>
          </p:nvPr>
        </p:nvSpPr>
        <p:spPr>
          <a:xfrm>
            <a:off x="4604979" y="1825625"/>
            <a:ext cx="3358489" cy="3763134"/>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2"/>
          <p:cNvSpPr>
            <a:spLocks noGrp="1"/>
          </p:cNvSpPr>
          <p:nvPr>
            <p:ph sz="half" idx="14"/>
          </p:nvPr>
        </p:nvSpPr>
        <p:spPr>
          <a:xfrm>
            <a:off x="8371761" y="1825625"/>
            <a:ext cx="3358489" cy="3763134"/>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cxnSp>
        <p:nvCxnSpPr>
          <p:cNvPr id="12" name="Straight Connector 11"/>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3"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8" name="Rectangle 7"/>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2071010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8" y="1681163"/>
            <a:ext cx="5157787" cy="823912"/>
          </a:xfrm>
        </p:spPr>
        <p:txBody>
          <a:bodyPr wrap="square" anchor="b">
            <a:noAutofit/>
          </a:bodyPr>
          <a:lstStyle>
            <a:lvl1pPr marL="0" indent="0">
              <a:buNone/>
              <a:defRPr sz="28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097331"/>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4"/>
          <p:cNvSpPr>
            <a:spLocks noGrp="1"/>
          </p:cNvSpPr>
          <p:nvPr>
            <p:ph type="body" sz="quarter" idx="3"/>
          </p:nvPr>
        </p:nvSpPr>
        <p:spPr>
          <a:xfrm>
            <a:off x="6172200" y="1681163"/>
            <a:ext cx="5183188" cy="823912"/>
          </a:xfrm>
          <a:noFill/>
        </p:spPr>
        <p:txBody>
          <a:bodyPr wrap="square" anchor="b">
            <a:noAutofit/>
          </a:bodyPr>
          <a:lstStyle>
            <a:lvl1pPr marL="0" indent="0">
              <a:buNone/>
              <a:defRPr sz="28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097331"/>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Slide Number Placeholder 8"/>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12" name="Straight Connector 11"/>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3"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10" name="Rectangle 9"/>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7426941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6" name="Rectangle 5"/>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4843015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Picture Placeholder 4"/>
          <p:cNvSpPr>
            <a:spLocks noGrp="1"/>
          </p:cNvSpPr>
          <p:nvPr>
            <p:ph type="pic" sz="quarter" idx="13"/>
          </p:nvPr>
        </p:nvSpPr>
        <p:spPr>
          <a:xfrm>
            <a:off x="-59635" y="-59635"/>
            <a:ext cx="6155635" cy="6983896"/>
          </a:xfrm>
          <a:solidFill>
            <a:schemeClr val="bg2"/>
          </a:solidFill>
          <a:ln w="28575">
            <a:solidFill>
              <a:schemeClr val="accent5"/>
            </a:solidFill>
          </a:ln>
        </p:spPr>
        <p:txBody>
          <a:bodyPr/>
          <a:lstStyle/>
          <a:p>
            <a:r>
              <a:rPr lang="en-US"/>
              <a:t>Click icon to add picture</a:t>
            </a:r>
            <a:endParaRPr lang="en-GB" dirty="0"/>
          </a:p>
        </p:txBody>
      </p:sp>
      <p:sp>
        <p:nvSpPr>
          <p:cNvPr id="10" name="Rectangle 9"/>
          <p:cNvSpPr/>
          <p:nvPr userDrawn="1"/>
        </p:nvSpPr>
        <p:spPr>
          <a:xfrm>
            <a:off x="3214048" y="1992573"/>
            <a:ext cx="8550322" cy="36166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19447" y="743802"/>
            <a:ext cx="544923" cy="544923"/>
          </a:xfrm>
          <a:prstGeom prst="rect">
            <a:avLst/>
          </a:prstGeom>
        </p:spPr>
      </p:pic>
      <p:sp>
        <p:nvSpPr>
          <p:cNvPr id="3" name="Content Placeholder 2"/>
          <p:cNvSpPr>
            <a:spLocks noGrp="1"/>
          </p:cNvSpPr>
          <p:nvPr>
            <p:ph idx="1"/>
          </p:nvPr>
        </p:nvSpPr>
        <p:spPr>
          <a:xfrm>
            <a:off x="3538331" y="1992572"/>
            <a:ext cx="8226040" cy="3616657"/>
          </a:xfrm>
          <a:solidFill>
            <a:schemeClr val="bg1"/>
          </a:solidFill>
        </p:spPr>
        <p:txBody>
          <a:bodyPr lIns="360000" tIns="360000" rIns="360000" bIns="360000" anchor="ctr" anchorCtr="0">
            <a:noAutofit/>
          </a:bodyPr>
          <a:lstStyle>
            <a:lvl1pPr marL="0" indent="0">
              <a:buFontTx/>
              <a:buNone/>
              <a:defRPr i="1">
                <a:solidFill>
                  <a:schemeClr val="tx2"/>
                </a:solidFill>
              </a:defRPr>
            </a:lvl1pPr>
          </a:lstStyle>
          <a:p>
            <a:pPr lvl="0"/>
            <a:r>
              <a:rPr lang="en-US"/>
              <a:t>Edit Master text styles</a:t>
            </a:r>
          </a:p>
        </p:txBody>
      </p:sp>
      <p:sp>
        <p:nvSpPr>
          <p:cNvPr id="6" name="Rectangle 5"/>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78406293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icture and Content (half page)">
    <p:spTree>
      <p:nvGrpSpPr>
        <p:cNvPr id="1" name=""/>
        <p:cNvGrpSpPr/>
        <p:nvPr/>
      </p:nvGrpSpPr>
      <p:grpSpPr>
        <a:xfrm>
          <a:off x="0" y="0"/>
          <a:ext cx="0" cy="0"/>
          <a:chOff x="0" y="0"/>
          <a:chExt cx="0" cy="0"/>
        </a:xfrm>
      </p:grpSpPr>
      <p:sp>
        <p:nvSpPr>
          <p:cNvPr id="3" name="Content Placeholder 2"/>
          <p:cNvSpPr>
            <a:spLocks noGrp="1"/>
          </p:cNvSpPr>
          <p:nvPr>
            <p:ph idx="1"/>
          </p:nvPr>
        </p:nvSpPr>
        <p:spPr>
          <a:xfrm>
            <a:off x="6817056" y="1825625"/>
            <a:ext cx="4926841" cy="3769957"/>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p:cNvSpPr>
            <a:spLocks noGrp="1"/>
          </p:cNvSpPr>
          <p:nvPr>
            <p:ph type="sldNum" sz="quarter" idx="12"/>
          </p:nvPr>
        </p:nvSpPr>
        <p:spPr/>
        <p:txBody>
          <a:bodyPr/>
          <a:lstStyle/>
          <a:p>
            <a:fld id="{F46C79FD-C571-418B-AB0F-5EE936C85276}" type="slidenum">
              <a:rPr lang="en-GB" smtClean="0"/>
              <a:t>‹#›</a:t>
            </a:fld>
            <a:endParaRPr lang="en-GB"/>
          </a:p>
        </p:txBody>
      </p:sp>
      <p:sp>
        <p:nvSpPr>
          <p:cNvPr id="10" name="Title Placeholder 1"/>
          <p:cNvSpPr>
            <a:spLocks noGrp="1"/>
          </p:cNvSpPr>
          <p:nvPr>
            <p:ph type="title"/>
          </p:nvPr>
        </p:nvSpPr>
        <p:spPr>
          <a:xfrm>
            <a:off x="6817056" y="482860"/>
            <a:ext cx="4669266"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7" name="Picture Placeholder 4"/>
          <p:cNvSpPr>
            <a:spLocks noGrp="1"/>
          </p:cNvSpPr>
          <p:nvPr>
            <p:ph type="pic" sz="quarter" idx="13"/>
          </p:nvPr>
        </p:nvSpPr>
        <p:spPr>
          <a:xfrm>
            <a:off x="-46383" y="-46383"/>
            <a:ext cx="6142383" cy="6964017"/>
          </a:xfrm>
          <a:solidFill>
            <a:schemeClr val="bg2"/>
          </a:solidFill>
          <a:ln w="28575">
            <a:solidFill>
              <a:schemeClr val="accent5"/>
            </a:solidFill>
          </a:ln>
        </p:spPr>
        <p:txBody>
          <a:bodyPr/>
          <a:lstStyle/>
          <a:p>
            <a:r>
              <a:rPr lang="en-US"/>
              <a:t>Click icon to add picture</a:t>
            </a:r>
            <a:endParaRPr lang="en-GB" dirty="0"/>
          </a:p>
        </p:txBody>
      </p:sp>
      <p:sp>
        <p:nvSpPr>
          <p:cNvPr id="8" name="Rectangle 7"/>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69203447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3" name="Picture Placeholder 2"/>
          <p:cNvSpPr>
            <a:spLocks noGrp="1"/>
          </p:cNvSpPr>
          <p:nvPr>
            <p:ph type="pic" sz="quarter" idx="13"/>
          </p:nvPr>
        </p:nvSpPr>
        <p:spPr>
          <a:xfrm>
            <a:off x="970722" y="2284667"/>
            <a:ext cx="3141663" cy="2090737"/>
          </a:xfrm>
          <a:solidFill>
            <a:schemeClr val="bg2"/>
          </a:solidFill>
        </p:spPr>
        <p:txBody>
          <a:bodyPr/>
          <a:lstStyle/>
          <a:p>
            <a:r>
              <a:rPr lang="en-US"/>
              <a:t>Click icon to add picture</a:t>
            </a:r>
            <a:endParaRPr lang="en-GB"/>
          </a:p>
        </p:txBody>
      </p:sp>
      <p:sp>
        <p:nvSpPr>
          <p:cNvPr id="11" name="Picture Placeholder 2"/>
          <p:cNvSpPr>
            <a:spLocks noGrp="1"/>
          </p:cNvSpPr>
          <p:nvPr>
            <p:ph type="pic" sz="quarter" idx="14"/>
          </p:nvPr>
        </p:nvSpPr>
        <p:spPr>
          <a:xfrm>
            <a:off x="7901451" y="2284668"/>
            <a:ext cx="3141663" cy="2090737"/>
          </a:xfrm>
          <a:solidFill>
            <a:schemeClr val="bg2"/>
          </a:solidFill>
        </p:spPr>
        <p:txBody>
          <a:bodyPr/>
          <a:lstStyle/>
          <a:p>
            <a:r>
              <a:rPr lang="en-US"/>
              <a:t>Click icon to add picture</a:t>
            </a:r>
            <a:endParaRPr lang="en-GB"/>
          </a:p>
        </p:txBody>
      </p:sp>
      <p:sp>
        <p:nvSpPr>
          <p:cNvPr id="12" name="Picture Placeholder 2"/>
          <p:cNvSpPr>
            <a:spLocks noGrp="1"/>
          </p:cNvSpPr>
          <p:nvPr>
            <p:ph type="pic" sz="quarter" idx="15"/>
          </p:nvPr>
        </p:nvSpPr>
        <p:spPr>
          <a:xfrm>
            <a:off x="4436086" y="2284667"/>
            <a:ext cx="3141663" cy="2090737"/>
          </a:xfrm>
          <a:solidFill>
            <a:schemeClr val="bg2"/>
          </a:solidFill>
        </p:spPr>
        <p:txBody>
          <a:bodyPr/>
          <a:lstStyle/>
          <a:p>
            <a:r>
              <a:rPr lang="en-US"/>
              <a:t>Click icon to add picture</a:t>
            </a:r>
            <a:endParaRPr lang="en-GB"/>
          </a:p>
        </p:txBody>
      </p:sp>
      <p:sp>
        <p:nvSpPr>
          <p:cNvPr id="13" name="Text Placeholder 12"/>
          <p:cNvSpPr>
            <a:spLocks noGrp="1"/>
          </p:cNvSpPr>
          <p:nvPr>
            <p:ph type="body" sz="quarter" idx="16"/>
          </p:nvPr>
        </p:nvSpPr>
        <p:spPr>
          <a:xfrm>
            <a:off x="1206774" y="4038684"/>
            <a:ext cx="2669558" cy="1524235"/>
          </a:xfrm>
          <a:solidFill>
            <a:schemeClr val="bg1"/>
          </a:solidFill>
        </p:spPr>
        <p:txBody>
          <a:bodyPr tIns="90000"/>
          <a:lstStyle>
            <a:lvl1pPr marL="0" indent="0" algn="ctr">
              <a:buNone/>
              <a:defRPr sz="2000"/>
            </a:lvl1pPr>
          </a:lstStyle>
          <a:p>
            <a:pPr lvl="0"/>
            <a:r>
              <a:rPr lang="en-US"/>
              <a:t>Edit Master text styles</a:t>
            </a:r>
          </a:p>
        </p:txBody>
      </p:sp>
      <p:sp>
        <p:nvSpPr>
          <p:cNvPr id="15" name="Text Placeholder 12"/>
          <p:cNvSpPr>
            <a:spLocks noGrp="1"/>
          </p:cNvSpPr>
          <p:nvPr>
            <p:ph type="body" sz="quarter" idx="17"/>
          </p:nvPr>
        </p:nvSpPr>
        <p:spPr>
          <a:xfrm>
            <a:off x="4672139" y="4041944"/>
            <a:ext cx="2669558" cy="1524235"/>
          </a:xfrm>
          <a:solidFill>
            <a:schemeClr val="bg1"/>
          </a:solidFill>
        </p:spPr>
        <p:txBody>
          <a:bodyPr tIns="90000"/>
          <a:lstStyle>
            <a:lvl1pPr marL="0" indent="0" algn="ctr">
              <a:buNone/>
              <a:defRPr sz="2000"/>
            </a:lvl1pPr>
          </a:lstStyle>
          <a:p>
            <a:pPr lvl="0"/>
            <a:r>
              <a:rPr lang="en-US"/>
              <a:t>Edit Master text styles</a:t>
            </a:r>
          </a:p>
        </p:txBody>
      </p:sp>
      <p:sp>
        <p:nvSpPr>
          <p:cNvPr id="16" name="Text Placeholder 12"/>
          <p:cNvSpPr>
            <a:spLocks noGrp="1"/>
          </p:cNvSpPr>
          <p:nvPr>
            <p:ph type="body" sz="quarter" idx="18"/>
          </p:nvPr>
        </p:nvSpPr>
        <p:spPr>
          <a:xfrm>
            <a:off x="8137503" y="4037437"/>
            <a:ext cx="2669558" cy="1524235"/>
          </a:xfrm>
          <a:solidFill>
            <a:schemeClr val="bg1"/>
          </a:solidFill>
        </p:spPr>
        <p:txBody>
          <a:bodyPr tIns="90000"/>
          <a:lstStyle>
            <a:lvl1pPr marL="0" indent="0" algn="ctr">
              <a:buNone/>
              <a:defRPr sz="2000"/>
            </a:lvl1pPr>
          </a:lstStyle>
          <a:p>
            <a:pPr lvl="0"/>
            <a:r>
              <a:rPr lang="en-US"/>
              <a:t>Edit Master text styles</a:t>
            </a:r>
          </a:p>
        </p:txBody>
      </p:sp>
      <p:sp>
        <p:nvSpPr>
          <p:cNvPr id="14" name="Rectangle 13"/>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7801072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3" name="Picture Placeholder 2"/>
          <p:cNvSpPr>
            <a:spLocks noGrp="1"/>
          </p:cNvSpPr>
          <p:nvPr>
            <p:ph type="pic" sz="quarter" idx="13"/>
          </p:nvPr>
        </p:nvSpPr>
        <p:spPr>
          <a:xfrm>
            <a:off x="3713869" y="2159957"/>
            <a:ext cx="2461591" cy="1638158"/>
          </a:xfrm>
          <a:solidFill>
            <a:schemeClr val="bg2"/>
          </a:solidFill>
        </p:spPr>
        <p:txBody>
          <a:bodyPr/>
          <a:lstStyle/>
          <a:p>
            <a:r>
              <a:rPr lang="en-US"/>
              <a:t>Click icon to add picture</a:t>
            </a:r>
            <a:endParaRPr lang="en-GB"/>
          </a:p>
        </p:txBody>
      </p:sp>
      <p:sp>
        <p:nvSpPr>
          <p:cNvPr id="11" name="Picture Placeholder 2"/>
          <p:cNvSpPr>
            <a:spLocks noGrp="1"/>
          </p:cNvSpPr>
          <p:nvPr>
            <p:ph type="pic" sz="quarter" idx="14"/>
          </p:nvPr>
        </p:nvSpPr>
        <p:spPr>
          <a:xfrm>
            <a:off x="3713868" y="3968881"/>
            <a:ext cx="2461591" cy="1638158"/>
          </a:xfrm>
          <a:solidFill>
            <a:schemeClr val="bg2"/>
          </a:solidFill>
        </p:spPr>
        <p:txBody>
          <a:bodyPr/>
          <a:lstStyle/>
          <a:p>
            <a:r>
              <a:rPr lang="en-US"/>
              <a:t>Click icon to add picture</a:t>
            </a:r>
            <a:endParaRPr lang="en-GB"/>
          </a:p>
        </p:txBody>
      </p:sp>
      <p:sp>
        <p:nvSpPr>
          <p:cNvPr id="12" name="Picture Placeholder 2"/>
          <p:cNvSpPr>
            <a:spLocks noGrp="1"/>
          </p:cNvSpPr>
          <p:nvPr>
            <p:ph type="pic" sz="quarter" idx="15"/>
          </p:nvPr>
        </p:nvSpPr>
        <p:spPr>
          <a:xfrm>
            <a:off x="6324547" y="2159956"/>
            <a:ext cx="2461593" cy="1638159"/>
          </a:xfrm>
          <a:solidFill>
            <a:schemeClr val="bg2"/>
          </a:solidFill>
        </p:spPr>
        <p:txBody>
          <a:bodyPr/>
          <a:lstStyle/>
          <a:p>
            <a:r>
              <a:rPr lang="en-US"/>
              <a:t>Click icon to add picture</a:t>
            </a:r>
            <a:endParaRPr lang="en-GB"/>
          </a:p>
        </p:txBody>
      </p:sp>
      <p:sp>
        <p:nvSpPr>
          <p:cNvPr id="13" name="Text Placeholder 12"/>
          <p:cNvSpPr>
            <a:spLocks noGrp="1"/>
          </p:cNvSpPr>
          <p:nvPr>
            <p:ph type="body" sz="quarter" idx="16"/>
          </p:nvPr>
        </p:nvSpPr>
        <p:spPr>
          <a:xfrm>
            <a:off x="8935227" y="3968880"/>
            <a:ext cx="2520000" cy="1638158"/>
          </a:xfrm>
          <a:noFill/>
        </p:spPr>
        <p:txBody>
          <a:bodyPr tIns="90000"/>
          <a:lstStyle>
            <a:lvl1pPr marL="0" indent="0" algn="l">
              <a:buNone/>
              <a:defRPr sz="2000"/>
            </a:lvl1pPr>
          </a:lstStyle>
          <a:p>
            <a:pPr lvl="0"/>
            <a:r>
              <a:rPr lang="en-US"/>
              <a:t>Edit Master text styles</a:t>
            </a:r>
          </a:p>
        </p:txBody>
      </p:sp>
      <p:sp>
        <p:nvSpPr>
          <p:cNvPr id="16" name="Text Placeholder 12"/>
          <p:cNvSpPr>
            <a:spLocks noGrp="1"/>
          </p:cNvSpPr>
          <p:nvPr>
            <p:ph type="body" sz="quarter" idx="18"/>
          </p:nvPr>
        </p:nvSpPr>
        <p:spPr>
          <a:xfrm>
            <a:off x="1033617" y="2159957"/>
            <a:ext cx="2520000" cy="1638159"/>
          </a:xfrm>
          <a:noFill/>
        </p:spPr>
        <p:txBody>
          <a:bodyPr tIns="90000"/>
          <a:lstStyle>
            <a:lvl1pPr marL="0" indent="0" algn="r">
              <a:buNone/>
              <a:defRPr sz="2000"/>
            </a:lvl1pPr>
          </a:lstStyle>
          <a:p>
            <a:pPr lvl="0"/>
            <a:r>
              <a:rPr lang="en-US"/>
              <a:t>Edit Master text styles</a:t>
            </a:r>
          </a:p>
        </p:txBody>
      </p:sp>
      <p:sp>
        <p:nvSpPr>
          <p:cNvPr id="14" name="Picture Placeholder 2"/>
          <p:cNvSpPr>
            <a:spLocks noGrp="1"/>
          </p:cNvSpPr>
          <p:nvPr>
            <p:ph type="pic" sz="quarter" idx="19"/>
          </p:nvPr>
        </p:nvSpPr>
        <p:spPr>
          <a:xfrm>
            <a:off x="6324549" y="3968880"/>
            <a:ext cx="2461591" cy="1638158"/>
          </a:xfrm>
          <a:solidFill>
            <a:schemeClr val="bg2"/>
          </a:solidFill>
        </p:spPr>
        <p:txBody>
          <a:bodyPr/>
          <a:lstStyle/>
          <a:p>
            <a:r>
              <a:rPr lang="en-US"/>
              <a:t>Click icon to add picture</a:t>
            </a:r>
            <a:endParaRPr lang="en-GB"/>
          </a:p>
        </p:txBody>
      </p:sp>
      <p:sp>
        <p:nvSpPr>
          <p:cNvPr id="17" name="Text Placeholder 12"/>
          <p:cNvSpPr>
            <a:spLocks noGrp="1"/>
          </p:cNvSpPr>
          <p:nvPr>
            <p:ph type="body" sz="quarter" idx="20"/>
          </p:nvPr>
        </p:nvSpPr>
        <p:spPr>
          <a:xfrm>
            <a:off x="1033617" y="3968881"/>
            <a:ext cx="2520000" cy="1638158"/>
          </a:xfrm>
          <a:noFill/>
        </p:spPr>
        <p:txBody>
          <a:bodyPr tIns="90000"/>
          <a:lstStyle>
            <a:lvl1pPr marL="0" indent="0" algn="r">
              <a:buNone/>
              <a:defRPr sz="2000"/>
            </a:lvl1pPr>
          </a:lstStyle>
          <a:p>
            <a:pPr lvl="0"/>
            <a:r>
              <a:rPr lang="en-US"/>
              <a:t>Edit Master text styles</a:t>
            </a:r>
          </a:p>
        </p:txBody>
      </p:sp>
      <p:sp>
        <p:nvSpPr>
          <p:cNvPr id="18" name="Text Placeholder 12"/>
          <p:cNvSpPr>
            <a:spLocks noGrp="1"/>
          </p:cNvSpPr>
          <p:nvPr>
            <p:ph type="body" sz="quarter" idx="21"/>
          </p:nvPr>
        </p:nvSpPr>
        <p:spPr>
          <a:xfrm>
            <a:off x="8966322" y="2159956"/>
            <a:ext cx="2520000" cy="1638159"/>
          </a:xfrm>
          <a:noFill/>
        </p:spPr>
        <p:txBody>
          <a:bodyPr tIns="90000"/>
          <a:lstStyle>
            <a:lvl1pPr marL="0" indent="0" algn="l">
              <a:buNone/>
              <a:defRPr sz="2000"/>
            </a:lvl1pPr>
          </a:lstStyle>
          <a:p>
            <a:pPr lvl="0"/>
            <a:r>
              <a:rPr lang="en-US"/>
              <a:t>Edit Master text styles</a:t>
            </a:r>
          </a:p>
        </p:txBody>
      </p:sp>
      <p:sp>
        <p:nvSpPr>
          <p:cNvPr id="15" name="Rectangle 14"/>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6385566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Picture Placeholder 2"/>
          <p:cNvSpPr>
            <a:spLocks noGrp="1"/>
          </p:cNvSpPr>
          <p:nvPr>
            <p:ph type="pic" sz="quarter" idx="13"/>
          </p:nvPr>
        </p:nvSpPr>
        <p:spPr>
          <a:xfrm>
            <a:off x="0" y="0"/>
            <a:ext cx="12192000" cy="3429000"/>
          </a:xfrm>
          <a:solidFill>
            <a:schemeClr val="bg2"/>
          </a:solidFill>
        </p:spPr>
        <p:txBody>
          <a:bodyPr/>
          <a:lstStyle/>
          <a:p>
            <a:r>
              <a:rPr lang="en-US"/>
              <a:t>Click icon to add picture</a:t>
            </a:r>
            <a:endParaRPr lang="en-GB"/>
          </a:p>
        </p:txBody>
      </p:sp>
      <p:sp>
        <p:nvSpPr>
          <p:cNvPr id="2" name="Title 1"/>
          <p:cNvSpPr>
            <a:spLocks noGrp="1"/>
          </p:cNvSpPr>
          <p:nvPr>
            <p:ph type="title"/>
          </p:nvPr>
        </p:nvSpPr>
        <p:spPr>
          <a:xfrm>
            <a:off x="838200" y="2646643"/>
            <a:ext cx="10515600" cy="782357"/>
          </a:xfrm>
          <a:solidFill>
            <a:schemeClr val="bg1"/>
          </a:solidFill>
        </p:spPr>
        <p:txBody>
          <a:bodyPr/>
          <a:lstStyle/>
          <a:p>
            <a:r>
              <a:rPr lang="en-US"/>
              <a:t>Click to edit Master title style</a:t>
            </a:r>
            <a:endParaRPr lang="en-GB"/>
          </a:p>
        </p:txBody>
      </p:sp>
      <p:sp>
        <p:nvSpPr>
          <p:cNvPr id="3" name="Slide Number Placeholder 2"/>
          <p:cNvSpPr>
            <a:spLocks noGrp="1"/>
          </p:cNvSpPr>
          <p:nvPr>
            <p:ph type="sldNum" sz="quarter" idx="10"/>
          </p:nvPr>
        </p:nvSpPr>
        <p:spPr/>
        <p:txBody>
          <a:bodyPr/>
          <a:lstStyle/>
          <a:p>
            <a:fld id="{F46C79FD-C571-418B-AB0F-5EE936C85276}" type="slidenum">
              <a:rPr lang="en-GB" smtClean="0"/>
              <a:pPr/>
              <a:t>‹#›</a:t>
            </a:fld>
            <a:endParaRPr lang="en-GB" dirty="0"/>
          </a:p>
        </p:txBody>
      </p:sp>
      <p:sp>
        <p:nvSpPr>
          <p:cNvPr id="6" name="Text Placeholder 5"/>
          <p:cNvSpPr>
            <a:spLocks noGrp="1"/>
          </p:cNvSpPr>
          <p:nvPr>
            <p:ph type="body" sz="quarter" idx="14"/>
          </p:nvPr>
        </p:nvSpPr>
        <p:spPr>
          <a:xfrm>
            <a:off x="838200" y="3630613"/>
            <a:ext cx="10515600" cy="2035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Rectangle 6"/>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413677460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46C79FD-C571-418B-AB0F-5EE936C85276}" type="slidenum">
              <a:rPr lang="en-GB" smtClean="0"/>
              <a:t>‹#›</a:t>
            </a:fld>
            <a:endParaRPr lang="en-GB"/>
          </a:p>
        </p:txBody>
      </p:sp>
      <p:sp>
        <p:nvSpPr>
          <p:cNvPr id="3" name="Rectangle 2"/>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4141180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850288"/>
            <a:ext cx="12192000" cy="5018345"/>
          </a:xfrm>
          <a:prstGeom prst="rect">
            <a:avLst/>
          </a:prstGeom>
        </p:spPr>
      </p:pic>
      <p:sp>
        <p:nvSpPr>
          <p:cNvPr id="4" name="Slide Number Placeholder 3"/>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5" name="Rectangle 4"/>
          <p:cNvSpPr/>
          <p:nvPr userDrawn="1"/>
        </p:nvSpPr>
        <p:spPr>
          <a:xfrm>
            <a:off x="0" y="1078174"/>
            <a:ext cx="12192000" cy="2890800"/>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6" name="Title 1"/>
          <p:cNvSpPr>
            <a:spLocks noGrp="1"/>
          </p:cNvSpPr>
          <p:nvPr>
            <p:ph type="ctrTitle"/>
          </p:nvPr>
        </p:nvSpPr>
        <p:spPr>
          <a:xfrm>
            <a:off x="1071350" y="1992572"/>
            <a:ext cx="10065224" cy="872647"/>
          </a:xfrm>
        </p:spPr>
        <p:txBody>
          <a:bodyPr anchor="t">
            <a:normAutofit/>
          </a:bodyPr>
          <a:lstStyle>
            <a:lvl1pPr algn="l">
              <a:defRPr sz="6000" b="0">
                <a:solidFill>
                  <a:schemeClr val="bg1"/>
                </a:solidFill>
              </a:defRPr>
            </a:lvl1pPr>
          </a:lstStyle>
          <a:p>
            <a:r>
              <a:rPr lang="en-US"/>
              <a:t>Click to edit Master title style</a:t>
            </a:r>
            <a:endParaRPr lang="en-GB" dirty="0"/>
          </a:p>
        </p:txBody>
      </p:sp>
      <p:cxnSp>
        <p:nvCxnSpPr>
          <p:cNvPr id="7" name="Straight Connector 6"/>
          <p:cNvCxnSpPr/>
          <p:nvPr userDrawn="1"/>
        </p:nvCxnSpPr>
        <p:spPr>
          <a:xfrm>
            <a:off x="838200" y="1978925"/>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7" name="Subtitle 2"/>
          <p:cNvSpPr>
            <a:spLocks noGrp="1"/>
          </p:cNvSpPr>
          <p:nvPr>
            <p:ph type="subTitle" idx="1"/>
          </p:nvPr>
        </p:nvSpPr>
        <p:spPr>
          <a:xfrm>
            <a:off x="1071351" y="3067468"/>
            <a:ext cx="10065224" cy="897754"/>
          </a:xfrm>
        </p:spPr>
        <p:txBody>
          <a:bodyPr>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19" name="Text Placeholder 18"/>
          <p:cNvSpPr>
            <a:spLocks noGrp="1"/>
          </p:cNvSpPr>
          <p:nvPr>
            <p:ph type="body" sz="quarter" idx="13"/>
          </p:nvPr>
        </p:nvSpPr>
        <p:spPr>
          <a:xfrm>
            <a:off x="6096000" y="5783535"/>
            <a:ext cx="5040313" cy="528998"/>
          </a:xfrm>
        </p:spPr>
        <p:txBody>
          <a:bodyPr anchor="b" anchorCtr="0">
            <a:noAutofit/>
          </a:bodyPr>
          <a:lstStyle>
            <a:lvl1pPr marL="0" indent="0" algn="r">
              <a:buFontTx/>
              <a:buNone/>
              <a:defRPr sz="2200" i="1">
                <a:solidFill>
                  <a:schemeClr val="bg1"/>
                </a:solidFill>
              </a:defRPr>
            </a:lvl1pPr>
          </a:lstStyle>
          <a:p>
            <a:pPr lvl="0"/>
            <a:r>
              <a:rPr lang="en-US"/>
              <a:t>Edit Master text styles</a:t>
            </a:r>
          </a:p>
        </p:txBody>
      </p:sp>
      <p:sp>
        <p:nvSpPr>
          <p:cNvPr id="12" name="Rectangle 11"/>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solidFill>
                  <a:schemeClr val="bg1"/>
                </a:solidFill>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0699858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802219"/>
            <a:ext cx="12192000" cy="6059194"/>
          </a:xfrm>
          <a:prstGeom prst="rect">
            <a:avLst/>
          </a:prstGeom>
        </p:spPr>
      </p:pic>
      <p:sp>
        <p:nvSpPr>
          <p:cNvPr id="14" name="Rectangle 13"/>
          <p:cNvSpPr/>
          <p:nvPr userDrawn="1"/>
        </p:nvSpPr>
        <p:spPr>
          <a:xfrm>
            <a:off x="5289" y="1078173"/>
            <a:ext cx="12197346" cy="5783239"/>
          </a:xfrm>
          <a:prstGeom prst="rect">
            <a:avLst/>
          </a:prstGeom>
          <a:solidFill>
            <a:srgbClr val="024EA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Title 1"/>
          <p:cNvSpPr>
            <a:spLocks noGrp="1"/>
          </p:cNvSpPr>
          <p:nvPr>
            <p:ph type="ctrTitle"/>
          </p:nvPr>
        </p:nvSpPr>
        <p:spPr>
          <a:xfrm>
            <a:off x="1071350" y="1992572"/>
            <a:ext cx="10065224" cy="2149523"/>
          </a:xfrm>
        </p:spPr>
        <p:txBody>
          <a:bodyPr wrap="none" anchor="t">
            <a:noAutofit/>
          </a:bodyPr>
          <a:lstStyle>
            <a:lvl1pPr algn="l">
              <a:defRPr sz="6000" b="0">
                <a:solidFill>
                  <a:schemeClr val="bg1"/>
                </a:solidFill>
              </a:defRPr>
            </a:lvl1pPr>
          </a:lstStyle>
          <a:p>
            <a:r>
              <a:rPr lang="en-US"/>
              <a:t>Click to edit Master title style</a:t>
            </a:r>
            <a:endParaRPr lang="en-GB" dirty="0"/>
          </a:p>
        </p:txBody>
      </p:sp>
      <p:cxnSp>
        <p:nvCxnSpPr>
          <p:cNvPr id="7" name="Straight Connector 6"/>
          <p:cNvCxnSpPr/>
          <p:nvPr userDrawn="1"/>
        </p:nvCxnSpPr>
        <p:spPr>
          <a:xfrm>
            <a:off x="838200" y="1978925"/>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2" name="Subtitle 2"/>
          <p:cNvSpPr>
            <a:spLocks noGrp="1"/>
          </p:cNvSpPr>
          <p:nvPr>
            <p:ph type="subTitle" idx="1"/>
          </p:nvPr>
        </p:nvSpPr>
        <p:spPr>
          <a:xfrm>
            <a:off x="1071351" y="4418049"/>
            <a:ext cx="10065224" cy="897754"/>
          </a:xfrm>
        </p:spPr>
        <p:txBody>
          <a:bodyPr wrap="none">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16" name="Text Placeholder 18"/>
          <p:cNvSpPr>
            <a:spLocks noGrp="1"/>
          </p:cNvSpPr>
          <p:nvPr>
            <p:ph type="body" sz="quarter" idx="13"/>
          </p:nvPr>
        </p:nvSpPr>
        <p:spPr>
          <a:xfrm>
            <a:off x="6096000" y="5557903"/>
            <a:ext cx="5040313" cy="528998"/>
          </a:xfrm>
        </p:spPr>
        <p:txBody>
          <a:bodyPr wrap="none">
            <a:noAutofit/>
          </a:bodyPr>
          <a:lstStyle>
            <a:lvl1pPr marL="0" indent="0" algn="r">
              <a:buFontTx/>
              <a:buNone/>
              <a:defRPr sz="2200" i="1">
                <a:solidFill>
                  <a:schemeClr val="bg1"/>
                </a:solidFill>
              </a:defRPr>
            </a:lvl1pPr>
          </a:lstStyle>
          <a:p>
            <a:pPr lvl="0"/>
            <a:r>
              <a:rPr lang="en-US"/>
              <a:t>Edit Master text styles</a:t>
            </a:r>
          </a:p>
        </p:txBody>
      </p:sp>
      <p:sp>
        <p:nvSpPr>
          <p:cNvPr id="13" name="Rectangle 12"/>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solidFill>
                  <a:schemeClr val="bg1"/>
                </a:solidFill>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82442872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Chapter 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2" name="Title 1"/>
          <p:cNvSpPr>
            <a:spLocks noGrp="1"/>
          </p:cNvSpPr>
          <p:nvPr>
            <p:ph type="ctrTitle"/>
          </p:nvPr>
        </p:nvSpPr>
        <p:spPr>
          <a:xfrm>
            <a:off x="1070189" y="1122363"/>
            <a:ext cx="10676038" cy="2387600"/>
          </a:xfrm>
        </p:spPr>
        <p:txBody>
          <a:bodyPr anchor="b">
            <a:noAutofit/>
          </a:bodyPr>
          <a:lstStyle>
            <a:lvl1pPr algn="l">
              <a:defRPr sz="6000">
                <a:solidFill>
                  <a:schemeClr val="accent5"/>
                </a:solidFill>
              </a:defRPr>
            </a:lvl1pPr>
          </a:lstStyle>
          <a:p>
            <a:r>
              <a:rPr lang="en-US"/>
              <a:t>Click to edit Master title style</a:t>
            </a:r>
            <a:endParaRPr lang="en-GB" dirty="0"/>
          </a:p>
        </p:txBody>
      </p:sp>
      <p:sp>
        <p:nvSpPr>
          <p:cNvPr id="3" name="Subtitle 2"/>
          <p:cNvSpPr>
            <a:spLocks noGrp="1"/>
          </p:cNvSpPr>
          <p:nvPr>
            <p:ph type="subTitle" idx="1"/>
          </p:nvPr>
        </p:nvSpPr>
        <p:spPr>
          <a:xfrm>
            <a:off x="1070189" y="3602038"/>
            <a:ext cx="10676038" cy="1655762"/>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6" name="Slide Number Placeholder 5"/>
          <p:cNvSpPr>
            <a:spLocks noGrp="1"/>
          </p:cNvSpPr>
          <p:nvPr>
            <p:ph type="sldNum" sz="quarter" idx="12"/>
          </p:nvPr>
        </p:nvSpPr>
        <p:spPr/>
        <p:txBody>
          <a:bodyPr>
            <a:noAutofit/>
          </a:bodyPr>
          <a:lstStyle>
            <a:lvl1pPr>
              <a:defRPr>
                <a:solidFill>
                  <a:schemeClr val="bg1"/>
                </a:solidFill>
              </a:defRPr>
            </a:lvl1pPr>
          </a:lstStyle>
          <a:p>
            <a:fld id="{F46C79FD-C571-418B-AB0F-5EE936C85276}" type="slidenum">
              <a:rPr lang="en-GB" smtClean="0"/>
              <a:pPr/>
              <a:t>‹#›</a:t>
            </a:fld>
            <a:endParaRPr lang="en-GB" dirty="0"/>
          </a:p>
        </p:txBody>
      </p:sp>
      <p:cxnSp>
        <p:nvCxnSpPr>
          <p:cNvPr id="7" name="Straight Connector 6"/>
          <p:cNvCxnSpPr/>
          <p:nvPr userDrawn="1"/>
        </p:nvCxnSpPr>
        <p:spPr>
          <a:xfrm>
            <a:off x="838200" y="0"/>
            <a:ext cx="0" cy="3295934"/>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27715" y="6045257"/>
            <a:ext cx="1718512" cy="451153"/>
          </a:xfrm>
          <a:prstGeom prst="rect">
            <a:avLst/>
          </a:prstGeom>
        </p:spPr>
      </p:pic>
      <p:sp>
        <p:nvSpPr>
          <p:cNvPr id="8" name="Rectangle 7"/>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solidFill>
                  <a:schemeClr val="bg1"/>
                </a:solidFill>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788699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pter Slide (2)">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33852" y="6045865"/>
            <a:ext cx="1716200" cy="450546"/>
          </a:xfrm>
          <a:prstGeom prst="rect">
            <a:avLst/>
          </a:prstGeom>
        </p:spPr>
      </p:pic>
      <p:sp>
        <p:nvSpPr>
          <p:cNvPr id="11" name="Title 1"/>
          <p:cNvSpPr>
            <a:spLocks noGrp="1"/>
          </p:cNvSpPr>
          <p:nvPr>
            <p:ph type="ctrTitle"/>
          </p:nvPr>
        </p:nvSpPr>
        <p:spPr>
          <a:xfrm>
            <a:off x="1077013" y="1122363"/>
            <a:ext cx="10156297" cy="2387600"/>
          </a:xfrm>
        </p:spPr>
        <p:txBody>
          <a:bodyPr anchor="b">
            <a:noAutofit/>
          </a:bodyPr>
          <a:lstStyle>
            <a:lvl1pPr algn="l">
              <a:defRPr sz="6000">
                <a:solidFill>
                  <a:schemeClr val="tx2"/>
                </a:solidFill>
              </a:defRPr>
            </a:lvl1pPr>
          </a:lstStyle>
          <a:p>
            <a:r>
              <a:rPr lang="en-US"/>
              <a:t>Click to edit Master title style</a:t>
            </a:r>
            <a:endParaRPr lang="en-GB" dirty="0"/>
          </a:p>
        </p:txBody>
      </p:sp>
      <p:cxnSp>
        <p:nvCxnSpPr>
          <p:cNvPr id="13" name="Straight Connector 12"/>
          <p:cNvCxnSpPr/>
          <p:nvPr userDrawn="1"/>
        </p:nvCxnSpPr>
        <p:spPr>
          <a:xfrm>
            <a:off x="838200" y="0"/>
            <a:ext cx="0" cy="3295934"/>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1070189" y="3602038"/>
            <a:ext cx="10156297" cy="1655762"/>
          </a:xfrm>
        </p:spPr>
        <p:txBody>
          <a:bodyPr>
            <a:noAutofit/>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8" name="Rectangle 7"/>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9325099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st slide (option 1)">
    <p:spTree>
      <p:nvGrpSpPr>
        <p:cNvPr id="1" name=""/>
        <p:cNvGrpSpPr/>
        <p:nvPr/>
      </p:nvGrpSpPr>
      <p:grpSpPr>
        <a:xfrm>
          <a:off x="0" y="0"/>
          <a:ext cx="0" cy="0"/>
          <a:chOff x="0" y="0"/>
          <a:chExt cx="0" cy="0"/>
        </a:xfrm>
      </p:grpSpPr>
      <p:sp>
        <p:nvSpPr>
          <p:cNvPr id="7" name="Rectangle 6"/>
          <p:cNvSpPr/>
          <p:nvPr userDrawn="1"/>
        </p:nvSpPr>
        <p:spPr>
          <a:xfrm>
            <a:off x="0" y="1"/>
            <a:ext cx="12192000" cy="342899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1" name="Title 1"/>
          <p:cNvSpPr>
            <a:spLocks noGrp="1"/>
          </p:cNvSpPr>
          <p:nvPr>
            <p:ph type="ctrTitle"/>
          </p:nvPr>
        </p:nvSpPr>
        <p:spPr>
          <a:xfrm>
            <a:off x="1077013" y="1122363"/>
            <a:ext cx="10156297" cy="1240348"/>
          </a:xfrm>
        </p:spPr>
        <p:txBody>
          <a:bodyPr anchor="b">
            <a:noAutofit/>
          </a:bodyPr>
          <a:lstStyle>
            <a:lvl1pPr algn="l">
              <a:defRPr sz="6000">
                <a:solidFill>
                  <a:schemeClr val="tx2"/>
                </a:solidFill>
              </a:defRPr>
            </a:lvl1pPr>
          </a:lstStyle>
          <a:p>
            <a:r>
              <a:rPr lang="en-US"/>
              <a:t>Click to edit Master title style</a:t>
            </a:r>
            <a:endParaRPr lang="en-GB" dirty="0"/>
          </a:p>
        </p:txBody>
      </p:sp>
      <p:cxnSp>
        <p:nvCxnSpPr>
          <p:cNvPr id="13" name="Straight Connector 12"/>
          <p:cNvCxnSpPr/>
          <p:nvPr userDrawn="1"/>
        </p:nvCxnSpPr>
        <p:spPr>
          <a:xfrm>
            <a:off x="838200" y="0"/>
            <a:ext cx="0" cy="2362711"/>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838200" y="4160826"/>
            <a:ext cx="10889439" cy="1620145"/>
          </a:xfrm>
        </p:spPr>
        <p:txBody>
          <a:bodyPr>
            <a:noAutofit/>
          </a:bodyPr>
          <a:lstStyle>
            <a:lvl1pPr marL="0" indent="0" algn="l">
              <a:buNone/>
              <a:defRPr sz="1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8" name="Rectangle 7"/>
          <p:cNvSpPr/>
          <p:nvPr userDrawn="1"/>
        </p:nvSpPr>
        <p:spPr>
          <a:xfrm>
            <a:off x="764308" y="6496411"/>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68860481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ast slide (option 2)">
    <p:spTree>
      <p:nvGrpSpPr>
        <p:cNvPr id="1" name=""/>
        <p:cNvGrpSpPr/>
        <p:nvPr/>
      </p:nvGrpSpPr>
      <p:grpSpPr>
        <a:xfrm>
          <a:off x="0" y="0"/>
          <a:ext cx="0" cy="0"/>
          <a:chOff x="0" y="0"/>
          <a:chExt cx="0" cy="0"/>
        </a:xfrm>
      </p:grpSpPr>
      <p:sp>
        <p:nvSpPr>
          <p:cNvPr id="7" name="Rectangle 6"/>
          <p:cNvSpPr/>
          <p:nvPr userDrawn="1"/>
        </p:nvSpPr>
        <p:spPr>
          <a:xfrm>
            <a:off x="0" y="1"/>
            <a:ext cx="12192000" cy="34289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1" name="Title 1"/>
          <p:cNvSpPr>
            <a:spLocks noGrp="1"/>
          </p:cNvSpPr>
          <p:nvPr>
            <p:ph type="ctrTitle"/>
          </p:nvPr>
        </p:nvSpPr>
        <p:spPr>
          <a:xfrm>
            <a:off x="1077013" y="1122363"/>
            <a:ext cx="10156297" cy="1240348"/>
          </a:xfrm>
        </p:spPr>
        <p:txBody>
          <a:bodyPr anchor="b">
            <a:noAutofit/>
          </a:bodyPr>
          <a:lstStyle>
            <a:lvl1pPr algn="l">
              <a:defRPr sz="6000">
                <a:solidFill>
                  <a:schemeClr val="accent5"/>
                </a:solidFill>
              </a:defRPr>
            </a:lvl1pPr>
          </a:lstStyle>
          <a:p>
            <a:r>
              <a:rPr lang="en-US"/>
              <a:t>Click to edit Master title style</a:t>
            </a:r>
            <a:endParaRPr lang="en-GB" dirty="0"/>
          </a:p>
        </p:txBody>
      </p:sp>
      <p:cxnSp>
        <p:nvCxnSpPr>
          <p:cNvPr id="13" name="Straight Connector 12"/>
          <p:cNvCxnSpPr/>
          <p:nvPr userDrawn="1"/>
        </p:nvCxnSpPr>
        <p:spPr>
          <a:xfrm>
            <a:off x="838200" y="0"/>
            <a:ext cx="0" cy="2362711"/>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838200" y="4160826"/>
            <a:ext cx="10889439" cy="1620145"/>
          </a:xfrm>
        </p:spPr>
        <p:txBody>
          <a:bodyPr>
            <a:noAutofit/>
          </a:bodyPr>
          <a:lstStyle>
            <a:lvl1pPr marL="0" indent="0" algn="l">
              <a:buNone/>
              <a:defRPr sz="1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8" name="Rectangle 7"/>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5883397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1825625"/>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7" name="Straight Connector 6"/>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10" name="Rectangle 9"/>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0423415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and Objec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5"/>
            <a:ext cx="5328000" cy="3906435"/>
          </a:xfrm>
        </p:spPr>
        <p:txBody>
          <a:bodyPr>
            <a:noAutofit/>
          </a:bodyPr>
          <a:lstStyle>
            <a:lvl1pPr>
              <a:spcAft>
                <a:spcPts val="1800"/>
              </a:spcAft>
              <a:defRPr/>
            </a:lvl1pPr>
            <a:lvl2pPr>
              <a:spcAft>
                <a:spcPts val="1800"/>
              </a:spcAft>
              <a:defRPr/>
            </a:lvl2pPr>
            <a:lvl3pPr>
              <a:spcAft>
                <a:spcPts val="1800"/>
              </a:spcAft>
              <a:defRPr/>
            </a:lvl3pPr>
            <a:lvl4pPr>
              <a:spcAft>
                <a:spcPts val="1800"/>
              </a:spcAft>
              <a:defRPr/>
            </a:lvl4pPr>
            <a:lvl5pPr>
              <a:spcAft>
                <a:spcPts val="1800"/>
              </a:spcAf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p:cNvSpPr>
            <a:spLocks noGrp="1"/>
          </p:cNvSpPr>
          <p:nvPr>
            <p:ph sz="half" idx="2"/>
          </p:nvPr>
        </p:nvSpPr>
        <p:spPr>
          <a:xfrm>
            <a:off x="6402250" y="1825625"/>
            <a:ext cx="5328000" cy="3906435"/>
          </a:xfrm>
          <a:noFill/>
        </p:spPr>
        <p:txBody>
          <a:bodyPr>
            <a:noAutofit/>
          </a:bodyPr>
          <a:lstStyle>
            <a:lvl1pPr marL="0" indent="0">
              <a:buNone/>
              <a:defRPr/>
            </a:lvl1pPr>
          </a:lstStyle>
          <a:p>
            <a:pPr lvl="0"/>
            <a:r>
              <a:rPr lang="en-US"/>
              <a:t>Edit Master text styles</a:t>
            </a:r>
          </a:p>
        </p:txBody>
      </p:sp>
      <p:sp>
        <p:nvSpPr>
          <p:cNvPr id="7" name="Slide Number Placeholder 6"/>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9" name="Straight Connector 8"/>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0"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8" name="Rectangle 7"/>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8038392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3" name="Text Placeholder 2"/>
          <p:cNvSpPr>
            <a:spLocks noGrp="1"/>
          </p:cNvSpPr>
          <p:nvPr>
            <p:ph type="body" idx="1"/>
          </p:nvPr>
        </p:nvSpPr>
        <p:spPr>
          <a:xfrm>
            <a:off x="838200" y="1825625"/>
            <a:ext cx="10515600" cy="3881904"/>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4"/>
          </p:nvPr>
        </p:nvSpPr>
        <p:spPr>
          <a:xfrm>
            <a:off x="838200" y="6131286"/>
            <a:ext cx="2743200" cy="365125"/>
          </a:xfrm>
          <a:prstGeom prst="rect">
            <a:avLst/>
          </a:prstGeom>
        </p:spPr>
        <p:txBody>
          <a:bodyPr vert="horz" lIns="91440" tIns="45720" rIns="91440" bIns="45720" rtlCol="0" anchor="ctr">
            <a:noAutofit/>
          </a:bodyPr>
          <a:lstStyle>
            <a:lvl1pPr algn="l">
              <a:defRPr sz="1200">
                <a:solidFill>
                  <a:schemeClr val="tx1">
                    <a:tint val="75000"/>
                  </a:schemeClr>
                </a:solidFill>
              </a:defRPr>
            </a:lvl1pPr>
          </a:lstStyle>
          <a:p>
            <a:fld id="{F46C79FD-C571-418B-AB0F-5EE936C85276}" type="slidenum">
              <a:rPr lang="en-GB" smtClean="0"/>
              <a:pPr/>
              <a:t>‹#›</a:t>
            </a:fld>
            <a:endParaRPr lang="en-GB" dirty="0"/>
          </a:p>
        </p:txBody>
      </p:sp>
      <p:pic>
        <p:nvPicPr>
          <p:cNvPr id="7" name="Picture 6"/>
          <p:cNvPicPr>
            <a:picLocks noChangeAspect="1"/>
          </p:cNvPicPr>
          <p:nvPr userDrawn="1"/>
        </p:nvPicPr>
        <p:blipFill>
          <a:blip r:embed="rId21" cstate="print">
            <a:extLst>
              <a:ext uri="{28A0092B-C50C-407E-A947-70E740481C1C}">
                <a14:useLocalDpi xmlns:a14="http://schemas.microsoft.com/office/drawing/2010/main"/>
              </a:ext>
            </a:extLst>
          </a:blip>
          <a:stretch>
            <a:fillRect/>
          </a:stretch>
        </p:blipFill>
        <p:spPr>
          <a:xfrm>
            <a:off x="10033852" y="6045988"/>
            <a:ext cx="1715733" cy="450423"/>
          </a:xfrm>
          <a:prstGeom prst="rect">
            <a:avLst/>
          </a:prstGeom>
        </p:spPr>
      </p:pic>
    </p:spTree>
    <p:extLst>
      <p:ext uri="{BB962C8B-B14F-4D97-AF65-F5344CB8AC3E}">
        <p14:creationId xmlns:p14="http://schemas.microsoft.com/office/powerpoint/2010/main" val="459720850"/>
      </p:ext>
    </p:extLst>
  </p:cSld>
  <p:clrMap bg1="lt1" tx1="dk1" bg2="lt2" tx2="dk2" accent1="accent1" accent2="accent2" accent3="accent3" accent4="accent4" accent5="accent5" accent6="accent6" hlink="hlink" folHlink="folHlink"/>
  <p:sldLayoutIdLst>
    <p:sldLayoutId id="2147483656" r:id="rId1"/>
    <p:sldLayoutId id="2147483662" r:id="rId2"/>
    <p:sldLayoutId id="2147483657" r:id="rId3"/>
    <p:sldLayoutId id="2147483649" r:id="rId4"/>
    <p:sldLayoutId id="2147483651" r:id="rId5"/>
    <p:sldLayoutId id="2147483669" r:id="rId6"/>
    <p:sldLayoutId id="2147483670" r:id="rId7"/>
    <p:sldLayoutId id="2147483650" r:id="rId8"/>
    <p:sldLayoutId id="2147483660" r:id="rId9"/>
    <p:sldLayoutId id="2147483652" r:id="rId10"/>
    <p:sldLayoutId id="2147483661" r:id="rId11"/>
    <p:sldLayoutId id="2147483653" r:id="rId12"/>
    <p:sldLayoutId id="2147483654" r:id="rId13"/>
    <p:sldLayoutId id="2147483659" r:id="rId14"/>
    <p:sldLayoutId id="2147483658" r:id="rId15"/>
    <p:sldLayoutId id="2147483666" r:id="rId16"/>
    <p:sldLayoutId id="2147483667" r:id="rId17"/>
    <p:sldLayoutId id="2147483668" r:id="rId18"/>
    <p:sldLayoutId id="2147483655" r:id="rId19"/>
  </p:sldLayoutIdLst>
  <p:hf sldNum="0" hdr="0" ftr="0" dt="0"/>
  <p:txStyles>
    <p:titleStyle>
      <a:lvl1pPr algn="l" defTabSz="914400" rtl="0" eaLnBrk="1" latinLnBrk="0" hangingPunct="1">
        <a:lnSpc>
          <a:spcPct val="90000"/>
        </a:lnSpc>
        <a:spcBef>
          <a:spcPct val="0"/>
        </a:spcBef>
        <a:buNone/>
        <a:defRPr sz="4000" kern="120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071350" y="1992572"/>
            <a:ext cx="10065224" cy="1628083"/>
          </a:xfrm>
        </p:spPr>
        <p:txBody>
          <a:bodyPr>
            <a:noAutofit/>
          </a:bodyPr>
          <a:lstStyle/>
          <a:p>
            <a:r>
              <a:rPr lang="en-IE" sz="5000" dirty="0"/>
              <a:t>Explanatory meeting </a:t>
            </a:r>
            <a:br>
              <a:rPr lang="en-IE" sz="5000" dirty="0"/>
            </a:br>
            <a:r>
              <a:rPr lang="en-IE" sz="5000" dirty="0"/>
              <a:t>on Chapter 24</a:t>
            </a:r>
            <a:endParaRPr lang="en-GB" sz="5000" dirty="0"/>
          </a:p>
        </p:txBody>
      </p:sp>
      <p:sp>
        <p:nvSpPr>
          <p:cNvPr id="7" name="Subtitle 6"/>
          <p:cNvSpPr>
            <a:spLocks noGrp="1"/>
          </p:cNvSpPr>
          <p:nvPr>
            <p:ph type="subTitle" idx="1"/>
          </p:nvPr>
        </p:nvSpPr>
        <p:spPr>
          <a:xfrm>
            <a:off x="1071350" y="3768433"/>
            <a:ext cx="10065224" cy="897754"/>
          </a:xfrm>
        </p:spPr>
        <p:txBody>
          <a:bodyPr/>
          <a:lstStyle/>
          <a:p>
            <a:r>
              <a:rPr lang="en-GB" dirty="0"/>
              <a:t>The European Public Prosecutor’s Office (EPPO)</a:t>
            </a:r>
          </a:p>
        </p:txBody>
      </p:sp>
      <p:sp>
        <p:nvSpPr>
          <p:cNvPr id="8" name="Text Placeholder 7"/>
          <p:cNvSpPr>
            <a:spLocks noGrp="1"/>
          </p:cNvSpPr>
          <p:nvPr>
            <p:ph type="body" sz="quarter" idx="13"/>
          </p:nvPr>
        </p:nvSpPr>
        <p:spPr>
          <a:xfrm>
            <a:off x="7589810" y="4813434"/>
            <a:ext cx="4027055" cy="1471603"/>
          </a:xfrm>
        </p:spPr>
        <p:txBody>
          <a:bodyPr/>
          <a:lstStyle/>
          <a:p>
            <a:pPr>
              <a:spcAft>
                <a:spcPts val="0"/>
              </a:spcAft>
            </a:pPr>
            <a:r>
              <a:rPr lang="en-GB" dirty="0"/>
              <a:t>European Commission</a:t>
            </a:r>
          </a:p>
          <a:p>
            <a:pPr>
              <a:spcAft>
                <a:spcPts val="0"/>
              </a:spcAft>
            </a:pPr>
            <a:r>
              <a:rPr lang="en-GB" dirty="0"/>
              <a:t>DG JUST</a:t>
            </a:r>
          </a:p>
          <a:p>
            <a:pPr>
              <a:spcAft>
                <a:spcPts val="0"/>
              </a:spcAft>
            </a:pPr>
            <a:r>
              <a:rPr lang="en-GB" dirty="0"/>
              <a:t>Unit B.1</a:t>
            </a:r>
          </a:p>
          <a:p>
            <a:pPr>
              <a:spcAft>
                <a:spcPts val="0"/>
              </a:spcAft>
            </a:pPr>
            <a:endParaRPr lang="en-GB" dirty="0"/>
          </a:p>
          <a:p>
            <a:pPr>
              <a:spcAft>
                <a:spcPts val="0"/>
              </a:spcAft>
            </a:pPr>
            <a:endParaRPr lang="en-GB" dirty="0"/>
          </a:p>
        </p:txBody>
      </p:sp>
    </p:spTree>
    <p:extLst>
      <p:ext uri="{BB962C8B-B14F-4D97-AF65-F5344CB8AC3E}">
        <p14:creationId xmlns:p14="http://schemas.microsoft.com/office/powerpoint/2010/main" val="11213718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38199" y="1265217"/>
            <a:ext cx="10905699" cy="4960092"/>
          </a:xfrm>
        </p:spPr>
        <p:txBody>
          <a:bodyPr/>
          <a:lstStyle/>
          <a:p>
            <a:pPr lvl="0" algn="just">
              <a:lnSpc>
                <a:spcPct val="110000"/>
              </a:lnSpc>
              <a:spcBef>
                <a:spcPts val="600"/>
              </a:spcBef>
              <a:spcAft>
                <a:spcPts val="600"/>
              </a:spcAft>
              <a:buClr>
                <a:schemeClr val="accent2"/>
              </a:buClr>
            </a:pPr>
            <a:r>
              <a:rPr lang="en-US" sz="2200" dirty="0"/>
              <a:t>The EPPO is competent for </a:t>
            </a:r>
            <a:r>
              <a:rPr lang="en-US" sz="2200" b="1" dirty="0">
                <a:solidFill>
                  <a:srgbClr val="FF0000"/>
                </a:solidFill>
              </a:rPr>
              <a:t>investigating, prosecuting and bringing to judgment</a:t>
            </a:r>
            <a:r>
              <a:rPr lang="en-US" sz="2200" dirty="0"/>
              <a:t> the perpetrators of, and accomplices to, criminal offences </a:t>
            </a:r>
            <a:r>
              <a:rPr lang="en-US" sz="2200" b="1" dirty="0"/>
              <a:t>affecting the financial interests of the Union</a:t>
            </a:r>
            <a:r>
              <a:rPr lang="en-US" sz="2200" dirty="0"/>
              <a:t> … the EPPO shall undertake investigations, and carry out acts of prosecution and exercise the </a:t>
            </a:r>
            <a:r>
              <a:rPr lang="en-US" sz="2200" b="1" dirty="0"/>
              <a:t>functions of prosecutor in the competent courts of the MS</a:t>
            </a:r>
            <a:r>
              <a:rPr lang="en-US" sz="2200" dirty="0"/>
              <a:t>…</a:t>
            </a:r>
            <a:endParaRPr lang="en-IE" sz="2200" dirty="0"/>
          </a:p>
          <a:p>
            <a:pPr algn="just">
              <a:lnSpc>
                <a:spcPct val="110000"/>
              </a:lnSpc>
              <a:spcBef>
                <a:spcPts val="600"/>
              </a:spcBef>
              <a:spcAft>
                <a:spcPts val="600"/>
              </a:spcAft>
              <a:buClr>
                <a:schemeClr val="accent2"/>
              </a:buClr>
            </a:pPr>
            <a:r>
              <a:rPr lang="en-US" sz="2200" dirty="0"/>
              <a:t>22 Member States (no Denmark, Ireland, Sweden, Poland, and Hungary)</a:t>
            </a:r>
          </a:p>
          <a:p>
            <a:pPr algn="just">
              <a:lnSpc>
                <a:spcPct val="110000"/>
              </a:lnSpc>
              <a:spcBef>
                <a:spcPts val="600"/>
              </a:spcBef>
              <a:spcAft>
                <a:spcPts val="600"/>
              </a:spcAft>
              <a:buClr>
                <a:schemeClr val="accent2"/>
              </a:buClr>
            </a:pPr>
            <a:r>
              <a:rPr lang="en-IE" sz="2200" dirty="0"/>
              <a:t>The EPPO has two levels: Central Office (</a:t>
            </a:r>
            <a:r>
              <a:rPr lang="en-IE" sz="2200" b="1" dirty="0"/>
              <a:t>Luxembourg</a:t>
            </a:r>
            <a:r>
              <a:rPr lang="en-IE" sz="2200" dirty="0"/>
              <a:t>) and decentralised level in </a:t>
            </a:r>
            <a:r>
              <a:rPr lang="en-IE" sz="2200" b="1" dirty="0"/>
              <a:t>each of the 22 Member States</a:t>
            </a:r>
            <a:r>
              <a:rPr lang="en-IE" sz="2200" dirty="0"/>
              <a:t> participating in the EPPO</a:t>
            </a:r>
          </a:p>
          <a:p>
            <a:pPr algn="just">
              <a:lnSpc>
                <a:spcPct val="110000"/>
              </a:lnSpc>
              <a:spcBef>
                <a:spcPts val="600"/>
              </a:spcBef>
              <a:spcAft>
                <a:spcPts val="600"/>
              </a:spcAft>
              <a:buClr>
                <a:schemeClr val="accent2"/>
              </a:buClr>
            </a:pPr>
            <a:r>
              <a:rPr lang="en-IE" sz="2200" dirty="0"/>
              <a:t>The EPPO started its operations on </a:t>
            </a:r>
            <a:r>
              <a:rPr lang="en-IE" sz="2200" b="1" dirty="0"/>
              <a:t>1 June 2021</a:t>
            </a:r>
            <a:r>
              <a:rPr lang="en-IE" sz="2200" dirty="0"/>
              <a:t>. By 1 June 2022, the EPPO had opened </a:t>
            </a:r>
            <a:r>
              <a:rPr lang="en-IE" sz="2200" b="1" dirty="0"/>
              <a:t>more than 920 investigations</a:t>
            </a:r>
            <a:r>
              <a:rPr lang="en-IE" sz="2200" dirty="0"/>
              <a:t>. Almost </a:t>
            </a:r>
            <a:r>
              <a:rPr lang="en-IE" sz="2200" b="1" dirty="0"/>
              <a:t>30 cases </a:t>
            </a:r>
            <a:r>
              <a:rPr lang="en-IE" sz="2200" dirty="0"/>
              <a:t>reached the </a:t>
            </a:r>
            <a:r>
              <a:rPr lang="en-IE" sz="2200" b="1" dirty="0"/>
              <a:t>indictment stage</a:t>
            </a:r>
            <a:r>
              <a:rPr lang="en-IE" sz="2200" dirty="0"/>
              <a:t> and </a:t>
            </a:r>
            <a:r>
              <a:rPr lang="en-IE" sz="2200" b="1" dirty="0"/>
              <a:t>4 conviction </a:t>
            </a:r>
            <a:r>
              <a:rPr lang="en-IE" sz="2200" dirty="0"/>
              <a:t>stage. The EPPO had obtained freezing orders for almost </a:t>
            </a:r>
            <a:r>
              <a:rPr lang="en-IE" sz="2200" b="1" dirty="0"/>
              <a:t>EUR 260 million</a:t>
            </a:r>
            <a:r>
              <a:rPr lang="en-IE" sz="2200" dirty="0"/>
              <a:t>.</a:t>
            </a:r>
            <a:endParaRPr lang="en-US" sz="2200" dirty="0"/>
          </a:p>
          <a:p>
            <a:endParaRPr lang="en-IE" dirty="0"/>
          </a:p>
        </p:txBody>
      </p:sp>
      <p:sp>
        <p:nvSpPr>
          <p:cNvPr id="3" name="Title 2"/>
          <p:cNvSpPr>
            <a:spLocks noGrp="1"/>
          </p:cNvSpPr>
          <p:nvPr>
            <p:ph type="title"/>
          </p:nvPr>
        </p:nvSpPr>
        <p:spPr/>
        <p:txBody>
          <a:bodyPr/>
          <a:lstStyle/>
          <a:p>
            <a:r>
              <a:rPr lang="en-IE" dirty="0"/>
              <a:t>The EPPO in a nutshell</a:t>
            </a:r>
          </a:p>
        </p:txBody>
      </p:sp>
    </p:spTree>
    <p:extLst>
      <p:ext uri="{BB962C8B-B14F-4D97-AF65-F5344CB8AC3E}">
        <p14:creationId xmlns:p14="http://schemas.microsoft.com/office/powerpoint/2010/main" val="29704517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38199" y="1265217"/>
            <a:ext cx="10905699" cy="4960092"/>
          </a:xfrm>
        </p:spPr>
        <p:txBody>
          <a:bodyPr/>
          <a:lstStyle/>
          <a:p>
            <a:pPr algn="just">
              <a:lnSpc>
                <a:spcPct val="114000"/>
              </a:lnSpc>
              <a:buClr>
                <a:schemeClr val="accent2"/>
              </a:buClr>
            </a:pPr>
            <a:r>
              <a:rPr lang="en-IE" sz="2000" dirty="0"/>
              <a:t>The EPPO needs to cooperate with third countries. According to the first EPPO Annual Report, third countries were involved in </a:t>
            </a:r>
            <a:r>
              <a:rPr lang="en-IE" sz="2000" b="1" dirty="0"/>
              <a:t>45 EPPO cases</a:t>
            </a:r>
            <a:r>
              <a:rPr lang="en-IE" sz="2000" dirty="0"/>
              <a:t>, one of them also concerned Albania</a:t>
            </a:r>
          </a:p>
          <a:p>
            <a:pPr algn="just">
              <a:lnSpc>
                <a:spcPct val="114000"/>
              </a:lnSpc>
              <a:buClr>
                <a:schemeClr val="accent2"/>
              </a:buClr>
            </a:pPr>
            <a:r>
              <a:rPr lang="en-IE" sz="2000" dirty="0"/>
              <a:t>Ways to cooperate:</a:t>
            </a:r>
            <a:endParaRPr lang="en-US" sz="2000" dirty="0"/>
          </a:p>
          <a:p>
            <a:pPr marL="800100" lvl="1" indent="-342900" algn="just">
              <a:lnSpc>
                <a:spcPct val="114000"/>
              </a:lnSpc>
              <a:buClr>
                <a:schemeClr val="accent2"/>
              </a:buClr>
              <a:buFont typeface="+mj-lt"/>
              <a:buAutoNum type="arabicPeriod"/>
            </a:pPr>
            <a:r>
              <a:rPr lang="en-US" dirty="0"/>
              <a:t>Art. 99(3): the EPPO may conclude </a:t>
            </a:r>
            <a:r>
              <a:rPr lang="en-US" b="1" dirty="0"/>
              <a:t>working arrangements with third countries’ competent authorities </a:t>
            </a:r>
            <a:r>
              <a:rPr lang="en-US" dirty="0"/>
              <a:t> - arrangements are of technical and/or operational nature but do not form the basis for allowing the exchange of personal data – </a:t>
            </a:r>
            <a:r>
              <a:rPr lang="en-IE" dirty="0"/>
              <a:t>the EPPO and the </a:t>
            </a:r>
            <a:r>
              <a:rPr lang="en-IE" b="1" dirty="0"/>
              <a:t>Prosecutor General’s Office of Albania </a:t>
            </a:r>
            <a:r>
              <a:rPr lang="en-IE" dirty="0"/>
              <a:t>signed an arrangement on 4 July; the EPPO is in </a:t>
            </a:r>
            <a:r>
              <a:rPr lang="en-IE" b="1" dirty="0"/>
              <a:t>contact with the competent authorities of North Macedonia</a:t>
            </a:r>
            <a:endParaRPr lang="en-US" b="1" dirty="0"/>
          </a:p>
          <a:p>
            <a:pPr marL="800100" lvl="1" indent="-342900" algn="just">
              <a:lnSpc>
                <a:spcPct val="114000"/>
              </a:lnSpc>
              <a:buClr>
                <a:schemeClr val="accent2"/>
              </a:buClr>
              <a:buFont typeface="+mj-lt"/>
              <a:buAutoNum type="arabicPeriod"/>
            </a:pPr>
            <a:r>
              <a:rPr lang="en-IE" dirty="0"/>
              <a:t>Art. 105(3): </a:t>
            </a:r>
            <a:r>
              <a:rPr lang="en-US" b="1" dirty="0"/>
              <a:t>International agreements</a:t>
            </a:r>
            <a:r>
              <a:rPr lang="en-US" dirty="0"/>
              <a:t> with third countries </a:t>
            </a:r>
            <a:r>
              <a:rPr lang="en-US" b="1" dirty="0"/>
              <a:t>concluded by the Union </a:t>
            </a:r>
            <a:r>
              <a:rPr lang="en-US" dirty="0"/>
              <a:t>or to </a:t>
            </a:r>
            <a:r>
              <a:rPr lang="en-US" b="1" dirty="0"/>
              <a:t>which the Union has acceded</a:t>
            </a:r>
            <a:r>
              <a:rPr lang="en-US" dirty="0"/>
              <a:t> shall be binding on the EPPO </a:t>
            </a:r>
            <a:r>
              <a:rPr lang="en-US" dirty="0">
                <a:sym typeface="Wingdings" panose="05000000000000000000" pitchFamily="2" charset="2"/>
              </a:rPr>
              <a:t> United Nations Conventions against Corruption (</a:t>
            </a:r>
            <a:r>
              <a:rPr lang="en-US" b="1" dirty="0">
                <a:sym typeface="Wingdings" panose="05000000000000000000" pitchFamily="2" charset="2"/>
              </a:rPr>
              <a:t>UNCAC</a:t>
            </a:r>
            <a:r>
              <a:rPr lang="en-US" dirty="0">
                <a:sym typeface="Wingdings" panose="05000000000000000000" pitchFamily="2" charset="2"/>
              </a:rPr>
              <a:t>) and </a:t>
            </a:r>
            <a:r>
              <a:rPr lang="en-US" dirty="0" err="1">
                <a:sym typeface="Wingdings" panose="05000000000000000000" pitchFamily="2" charset="2"/>
              </a:rPr>
              <a:t>Transational</a:t>
            </a:r>
            <a:r>
              <a:rPr lang="en-US" dirty="0">
                <a:sym typeface="Wingdings" panose="05000000000000000000" pitchFamily="2" charset="2"/>
              </a:rPr>
              <a:t> </a:t>
            </a:r>
            <a:r>
              <a:rPr lang="en-US" dirty="0" err="1">
                <a:sym typeface="Wingdings" panose="05000000000000000000" pitchFamily="2" charset="2"/>
              </a:rPr>
              <a:t>Organised</a:t>
            </a:r>
            <a:r>
              <a:rPr lang="en-US" dirty="0">
                <a:sym typeface="Wingdings" panose="05000000000000000000" pitchFamily="2" charset="2"/>
              </a:rPr>
              <a:t> Crime (</a:t>
            </a:r>
            <a:r>
              <a:rPr lang="en-US" b="1" dirty="0">
                <a:sym typeface="Wingdings" panose="05000000000000000000" pitchFamily="2" charset="2"/>
              </a:rPr>
              <a:t>UNTOC</a:t>
            </a:r>
            <a:r>
              <a:rPr lang="en-US" dirty="0">
                <a:sym typeface="Wingdings" panose="05000000000000000000" pitchFamily="2" charset="2"/>
              </a:rPr>
              <a:t>) </a:t>
            </a:r>
            <a:endParaRPr lang="en-US" b="1" dirty="0"/>
          </a:p>
          <a:p>
            <a:endParaRPr lang="en-IE" dirty="0"/>
          </a:p>
        </p:txBody>
      </p:sp>
      <p:sp>
        <p:nvSpPr>
          <p:cNvPr id="3" name="Title 2"/>
          <p:cNvSpPr>
            <a:spLocks noGrp="1"/>
          </p:cNvSpPr>
          <p:nvPr>
            <p:ph type="title"/>
          </p:nvPr>
        </p:nvSpPr>
        <p:spPr/>
        <p:txBody>
          <a:bodyPr/>
          <a:lstStyle/>
          <a:p>
            <a:r>
              <a:rPr lang="en-IE" dirty="0"/>
              <a:t>The EPPO’s relations with third countries (I)</a:t>
            </a:r>
          </a:p>
        </p:txBody>
      </p:sp>
    </p:spTree>
    <p:extLst>
      <p:ext uri="{BB962C8B-B14F-4D97-AF65-F5344CB8AC3E}">
        <p14:creationId xmlns:p14="http://schemas.microsoft.com/office/powerpoint/2010/main" val="17206542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457200" indent="-457200" algn="just">
              <a:lnSpc>
                <a:spcPct val="114000"/>
              </a:lnSpc>
              <a:buClr>
                <a:schemeClr val="accent2"/>
              </a:buClr>
              <a:buFont typeface="+mj-lt"/>
              <a:buAutoNum type="arabicPeriod" startAt="3"/>
            </a:pPr>
            <a:r>
              <a:rPr lang="en-US" sz="2000" dirty="0"/>
              <a:t>Art. 104(4): the MS shall … subject to the third country’s acceptance, </a:t>
            </a:r>
            <a:r>
              <a:rPr lang="en-US" sz="2000" b="1" dirty="0" err="1"/>
              <a:t>recognise</a:t>
            </a:r>
            <a:r>
              <a:rPr lang="en-US" sz="2000" b="1" dirty="0"/>
              <a:t> and</a:t>
            </a:r>
            <a:r>
              <a:rPr lang="en-US" sz="2000" dirty="0"/>
              <a:t>, where applicable, </a:t>
            </a:r>
            <a:r>
              <a:rPr lang="en-US" sz="2000" b="1" dirty="0"/>
              <a:t>notify the EPPO as a competent authority</a:t>
            </a:r>
            <a:r>
              <a:rPr lang="en-US" sz="2000" dirty="0"/>
              <a:t> for the purpose of the implementation of multilateral </a:t>
            </a:r>
            <a:r>
              <a:rPr lang="en-US" sz="2000" b="1" dirty="0"/>
              <a:t>international agreements </a:t>
            </a:r>
            <a:r>
              <a:rPr lang="en-US" sz="2000" dirty="0"/>
              <a:t>on legal assistance in criminal matters </a:t>
            </a:r>
            <a:r>
              <a:rPr lang="en-US" sz="2000" b="1" dirty="0"/>
              <a:t>concluded by them</a:t>
            </a:r>
            <a:endParaRPr lang="en-US" sz="2000" dirty="0"/>
          </a:p>
          <a:p>
            <a:pPr lvl="1" algn="just">
              <a:lnSpc>
                <a:spcPct val="114000"/>
              </a:lnSpc>
              <a:buClr>
                <a:schemeClr val="accent2"/>
              </a:buClr>
              <a:buFont typeface="Wingdings" panose="05000000000000000000" pitchFamily="2" charset="2"/>
              <a:buChar char="Ø"/>
            </a:pPr>
            <a:r>
              <a:rPr lang="en-IE" sz="2200" b="1" dirty="0"/>
              <a:t>1959 Council of Europe Convention on Mutual Legal Assistance + 2 Protocols </a:t>
            </a:r>
            <a:r>
              <a:rPr lang="en-IE" sz="2200" dirty="0">
                <a:sym typeface="Wingdings" panose="05000000000000000000" pitchFamily="2" charset="2"/>
              </a:rPr>
              <a:t> </a:t>
            </a:r>
            <a:r>
              <a:rPr lang="en-IE" sz="2200" b="1" dirty="0"/>
              <a:t>15 Member States notified </a:t>
            </a:r>
            <a:r>
              <a:rPr lang="en-IE" sz="2200" dirty="0"/>
              <a:t>+ ongoing discussions in the Council of Europe</a:t>
            </a:r>
          </a:p>
          <a:p>
            <a:pPr marL="514350" indent="-514350" algn="just">
              <a:lnSpc>
                <a:spcPct val="114000"/>
              </a:lnSpc>
              <a:buClr>
                <a:schemeClr val="accent2"/>
              </a:buClr>
              <a:buFont typeface="+mj-lt"/>
              <a:buAutoNum type="arabicPeriod" startAt="4"/>
            </a:pPr>
            <a:r>
              <a:rPr lang="en-IE" sz="2000" dirty="0"/>
              <a:t>Art. 104(5): use the </a:t>
            </a:r>
            <a:r>
              <a:rPr lang="en-US" sz="2000" dirty="0"/>
              <a:t>powers of national prosecutors</a:t>
            </a:r>
            <a:endParaRPr lang="en-IE" sz="2000" dirty="0"/>
          </a:p>
          <a:p>
            <a:endParaRPr lang="en-IE" dirty="0"/>
          </a:p>
        </p:txBody>
      </p:sp>
      <p:sp>
        <p:nvSpPr>
          <p:cNvPr id="3" name="Title 2"/>
          <p:cNvSpPr>
            <a:spLocks noGrp="1"/>
          </p:cNvSpPr>
          <p:nvPr>
            <p:ph type="title"/>
          </p:nvPr>
        </p:nvSpPr>
        <p:spPr/>
        <p:txBody>
          <a:bodyPr/>
          <a:lstStyle/>
          <a:p>
            <a:r>
              <a:rPr lang="en-IE"/>
              <a:t>The EPPO’s relations with third countries (II)</a:t>
            </a:r>
          </a:p>
        </p:txBody>
      </p:sp>
    </p:spTree>
    <p:extLst>
      <p:ext uri="{BB962C8B-B14F-4D97-AF65-F5344CB8AC3E}">
        <p14:creationId xmlns:p14="http://schemas.microsoft.com/office/powerpoint/2010/main" val="867362832"/>
      </p:ext>
    </p:extLst>
  </p:cSld>
  <p:clrMapOvr>
    <a:masterClrMapping/>
  </p:clrMapOvr>
</p:sld>
</file>

<file path=ppt/theme/theme1.xml><?xml version="1.0" encoding="utf-8"?>
<a:theme xmlns:a="http://schemas.openxmlformats.org/drawingml/2006/main" name="Office Theme">
  <a:themeElements>
    <a:clrScheme name="EC colour scheme">
      <a:dk1>
        <a:srgbClr val="4D4D4D"/>
      </a:dk1>
      <a:lt1>
        <a:srgbClr val="FFFFFF"/>
      </a:lt1>
      <a:dk2>
        <a:srgbClr val="034EA2"/>
      </a:dk2>
      <a:lt2>
        <a:srgbClr val="D3E8F9"/>
      </a:lt2>
      <a:accent1>
        <a:srgbClr val="1E858B"/>
      </a:accent1>
      <a:accent2>
        <a:srgbClr val="4BC5DE"/>
      </a:accent2>
      <a:accent3>
        <a:srgbClr val="1EC08A"/>
      </a:accent3>
      <a:accent4>
        <a:srgbClr val="ED8D2F"/>
      </a:accent4>
      <a:accent5>
        <a:srgbClr val="FFC000"/>
      </a:accent5>
      <a:accent6>
        <a:srgbClr val="E76C53"/>
      </a:accent6>
      <a:hlink>
        <a:srgbClr val="0563C1"/>
      </a:hlink>
      <a:folHlink>
        <a:srgbClr val="24337E"/>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C_Corporate_PPT_Template" id="{9E25CBC4-264C-4E5F-8DDF-C73C2B944108}" vid="{63966CC3-CC63-46CF-BE8C-07ABBDCD622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154</TotalTime>
  <Words>418</Words>
  <Application>Microsoft Office PowerPoint</Application>
  <PresentationFormat>Widescreen</PresentationFormat>
  <Paragraphs>19</Paragraphs>
  <Slides>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Arial</vt:lpstr>
      <vt:lpstr>Calibri</vt:lpstr>
      <vt:lpstr>Verdana</vt:lpstr>
      <vt:lpstr>Wingdings</vt:lpstr>
      <vt:lpstr>Office Theme</vt:lpstr>
      <vt:lpstr>Explanatory meeting  on Chapter 24</vt:lpstr>
      <vt:lpstr>The EPPO in a nutshell</vt:lpstr>
      <vt:lpstr>The EPPO’s relations with third countries (I)</vt:lpstr>
      <vt:lpstr>The EPPO’s relations with third countries (II)</vt:lpstr>
    </vt:vector>
  </TitlesOfParts>
  <Company>European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Explanatory meeting  on Chapter xx</dc:title>
  <dc:creator>HAKANEN Emilia (NEAR)</dc:creator>
  <cp:lastModifiedBy>MINCHEVA Elitsa (JUST)</cp:lastModifiedBy>
  <cp:revision>11</cp:revision>
  <dcterms:created xsi:type="dcterms:W3CDTF">2022-09-12T13:58:01Z</dcterms:created>
  <dcterms:modified xsi:type="dcterms:W3CDTF">2022-09-20T08:22:41Z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6bd9ddd1-4d20-43f6-abfa-fc3c07406f94_Enabled">
    <vt:lpwstr>true</vt:lpwstr>
  </property>
  <property fmtid="{D5CDD505-2E9C-101B-9397-08002B2CF9AE}" pid="3" name="MSIP_Label_6bd9ddd1-4d20-43f6-abfa-fc3c07406f94_SetDate">
    <vt:lpwstr>2022-09-20T08:20:05Z</vt:lpwstr>
  </property>
  <property fmtid="{D5CDD505-2E9C-101B-9397-08002B2CF9AE}" pid="4" name="MSIP_Label_6bd9ddd1-4d20-43f6-abfa-fc3c07406f94_Method">
    <vt:lpwstr>Standard</vt:lpwstr>
  </property>
  <property fmtid="{D5CDD505-2E9C-101B-9397-08002B2CF9AE}" pid="5" name="MSIP_Label_6bd9ddd1-4d20-43f6-abfa-fc3c07406f94_Name">
    <vt:lpwstr>Commission Use</vt:lpwstr>
  </property>
  <property fmtid="{D5CDD505-2E9C-101B-9397-08002B2CF9AE}" pid="6" name="MSIP_Label_6bd9ddd1-4d20-43f6-abfa-fc3c07406f94_SiteId">
    <vt:lpwstr>b24c8b06-522c-46fe-9080-70926f8dddb1</vt:lpwstr>
  </property>
  <property fmtid="{D5CDD505-2E9C-101B-9397-08002B2CF9AE}" pid="7" name="MSIP_Label_6bd9ddd1-4d20-43f6-abfa-fc3c07406f94_ActionId">
    <vt:lpwstr>6edd9a5c-c15c-4e8d-b621-e6cdd5f50cc9</vt:lpwstr>
  </property>
  <property fmtid="{D5CDD505-2E9C-101B-9397-08002B2CF9AE}" pid="8" name="MSIP_Label_6bd9ddd1-4d20-43f6-abfa-fc3c07406f94_ContentBits">
    <vt:lpwstr>0</vt:lpwstr>
  </property>
</Properties>
</file>